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5" r:id="rId8"/>
    <p:sldId id="264" r:id="rId9"/>
  </p:sldIdLst>
  <p:sldSz cx="18288000" cy="10287000"/>
  <p:notesSz cx="6858000" cy="9144000"/>
  <p:embeddedFontLst>
    <p:embeddedFont>
      <p:font typeface="Aileron Bold" panose="020B0604020202020204" charset="0"/>
      <p:regular r:id="rId10"/>
    </p:embeddedFont>
    <p:embeddedFont>
      <p:font typeface="Calibri" panose="020F0502020204030204" pitchFamily="34" charset="0"/>
      <p:regular r:id="rId11"/>
      <p:bold r:id="rId12"/>
      <p:italic r:id="rId13"/>
      <p:boldItalic r:id="rId14"/>
    </p:embeddedFont>
    <p:embeddedFont>
      <p:font typeface="Canva Sans 1 Bold" panose="020B0604020202020204" charset="0"/>
      <p:regular r:id="rId15"/>
    </p:embeddedFont>
    <p:embeddedFont>
      <p:font typeface="Lato Bold" panose="020B0604020202020204" charset="0"/>
      <p:regular r:id="rId16"/>
      <p:bold r:id="rId17"/>
    </p:embeddedFont>
    <p:embeddedFont>
      <p:font typeface="League Spartan" panose="020B0604020202020204" charset="0"/>
      <p:regular r:id="rId18"/>
    </p:embeddedFont>
    <p:embeddedFont>
      <p:font typeface="Montserrat" panose="00000500000000000000" pitchFamily="2" charset="0"/>
      <p:regular r:id="rId19"/>
      <p:bold r:id="rId20"/>
      <p:italic r:id="rId21"/>
      <p:boldItalic r:id="rId22"/>
    </p:embeddedFont>
    <p:embeddedFont>
      <p:font typeface="Montserrat Bold" panose="00000800000000000000" charset="0"/>
      <p:regular r:id="rId23"/>
      <p:bold r:id="rId24"/>
    </p:embeddedFont>
    <p:embeddedFont>
      <p:font typeface="Montserrat Classic" panose="020B0604020202020204" charset="0"/>
      <p:regular r:id="rId25"/>
    </p:embeddedFont>
    <p:embeddedFont>
      <p:font typeface="Montserrat Classic Bold" panose="020B0604020202020204" charset="0"/>
      <p:regular r:id="rId26"/>
    </p:embeddedFont>
    <p:embeddedFont>
      <p:font typeface="Montserrat Italics" panose="020B0604020202020204" charset="0"/>
      <p:regular r:id="rId27"/>
    </p:embeddedFont>
    <p:embeddedFont>
      <p:font typeface="Montserrat Ultra-Bold" panose="020B0604020202020204" charset="0"/>
      <p:regular r:id="rId28"/>
    </p:embeddedFont>
    <p:embeddedFont>
      <p:font typeface="Poppins" panose="00000500000000000000" pitchFamily="2" charset="0"/>
      <p:regular r:id="rId29"/>
    </p:embeddedFont>
    <p:embeddedFont>
      <p:font typeface="Poppins 1" panose="020B0604020202020204" charset="0"/>
      <p:regular r:id="rId30"/>
    </p:embeddedFont>
    <p:embeddedFont>
      <p:font typeface="Poppins 2"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A4"/>
    <a:srgbClr val="0027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5208" autoAdjust="0"/>
  </p:normalViewPr>
  <p:slideViewPr>
    <p:cSldViewPr>
      <p:cViewPr varScale="1">
        <p:scale>
          <a:sx n="57" d="100"/>
          <a:sy n="57" d="100"/>
        </p:scale>
        <p:origin x="56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02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font" Target="fonts/font1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font" Target="fonts/font1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font" Target="fonts/font1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font" Target="fonts/font14.fntdata"/><Relationship Id="rId28" Type="http://schemas.openxmlformats.org/officeDocument/2006/relationships/font" Target="fonts/font19.fntdata"/><Relationship Id="rId10" Type="http://schemas.openxmlformats.org/officeDocument/2006/relationships/font" Target="fonts/font1.fntdata"/><Relationship Id="rId19" Type="http://schemas.openxmlformats.org/officeDocument/2006/relationships/font" Target="fonts/font10.fntdata"/><Relationship Id="rId31"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font" Target="fonts/font18.fntdata"/><Relationship Id="rId30" Type="http://schemas.openxmlformats.org/officeDocument/2006/relationships/font" Target="fonts/font21.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jpe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sv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9.jpe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2" Type="http://schemas.openxmlformats.org/officeDocument/2006/relationships/image" Target="../media/image28.jpe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svg"/><Relationship Id="rId28" Type="http://schemas.openxmlformats.org/officeDocument/2006/relationships/image" Target="../media/image53.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 Type="http://schemas.openxmlformats.org/officeDocument/2006/relationships/image" Target="../media/image7.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 Id="rId8"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18" Type="http://schemas.openxmlformats.org/officeDocument/2006/relationships/image" Target="../media/image75.pn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59.jpeg"/><Relationship Id="rId16"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5" Type="http://schemas.openxmlformats.org/officeDocument/2006/relationships/image" Target="../media/image72.pn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1.png"/></Relationships>
</file>

<file path=ppt/slides/_rels/slide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79.png"/><Relationship Id="rId15" Type="http://schemas.openxmlformats.org/officeDocument/2006/relationships/image" Target="../media/image7.png"/><Relationship Id="rId10" Type="http://schemas.openxmlformats.org/officeDocument/2006/relationships/image" Target="../media/image84.png"/><Relationship Id="rId4" Type="http://schemas.openxmlformats.org/officeDocument/2006/relationships/image" Target="../media/image78.svg"/><Relationship Id="rId9" Type="http://schemas.openxmlformats.org/officeDocument/2006/relationships/image" Target="../media/image83.svg"/><Relationship Id="rId1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53462"/>
        </a:solidFill>
        <a:effectLst/>
      </p:bgPr>
    </p:bg>
    <p:spTree>
      <p:nvGrpSpPr>
        <p:cNvPr id="1" name=""/>
        <p:cNvGrpSpPr/>
        <p:nvPr/>
      </p:nvGrpSpPr>
      <p:grpSpPr>
        <a:xfrm>
          <a:off x="0" y="0"/>
          <a:ext cx="0" cy="0"/>
          <a:chOff x="0" y="0"/>
          <a:chExt cx="0" cy="0"/>
        </a:xfrm>
      </p:grpSpPr>
      <p:sp>
        <p:nvSpPr>
          <p:cNvPr id="2" name="Freeform 2"/>
          <p:cNvSpPr/>
          <p:nvPr/>
        </p:nvSpPr>
        <p:spPr>
          <a:xfrm>
            <a:off x="13071970" y="6163180"/>
            <a:ext cx="5199917" cy="4114434"/>
          </a:xfrm>
          <a:custGeom>
            <a:avLst/>
            <a:gdLst/>
            <a:ahLst/>
            <a:cxnLst/>
            <a:rect l="l" t="t" r="r" b="b"/>
            <a:pathLst>
              <a:path w="5199917" h="4114434">
                <a:moveTo>
                  <a:pt x="0" y="0"/>
                </a:moveTo>
                <a:lnTo>
                  <a:pt x="5199917" y="0"/>
                </a:lnTo>
                <a:lnTo>
                  <a:pt x="5199917" y="4114434"/>
                </a:lnTo>
                <a:lnTo>
                  <a:pt x="0" y="4114434"/>
                </a:lnTo>
                <a:lnTo>
                  <a:pt x="0" y="0"/>
                </a:lnTo>
                <a:close/>
              </a:path>
            </a:pathLst>
          </a:custGeom>
          <a:blipFill>
            <a:blip r:embed="rId2">
              <a:alphaModFix amt="18000"/>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13595857" y="542741"/>
            <a:ext cx="5199917" cy="4114434"/>
          </a:xfrm>
          <a:custGeom>
            <a:avLst/>
            <a:gdLst/>
            <a:ahLst/>
            <a:cxnLst/>
            <a:rect l="l" t="t" r="r" b="b"/>
            <a:pathLst>
              <a:path w="5199917" h="4114434">
                <a:moveTo>
                  <a:pt x="0" y="0"/>
                </a:moveTo>
                <a:lnTo>
                  <a:pt x="5199917" y="0"/>
                </a:lnTo>
                <a:lnTo>
                  <a:pt x="5199917" y="4114435"/>
                </a:lnTo>
                <a:lnTo>
                  <a:pt x="0" y="4114435"/>
                </a:lnTo>
                <a:lnTo>
                  <a:pt x="0" y="0"/>
                </a:lnTo>
                <a:close/>
              </a:path>
            </a:pathLst>
          </a:custGeom>
          <a:blipFill>
            <a:blip r:embed="rId2">
              <a:alphaModFix amt="18000"/>
              <a:extLst>
                <a:ext uri="{96DAC541-7B7A-43D3-8B79-37D633B846F1}">
                  <asvg:svgBlip xmlns:asvg="http://schemas.microsoft.com/office/drawing/2016/SVG/main" r:embed="rId3"/>
                </a:ext>
              </a:extLst>
            </a:blip>
            <a:stretch>
              <a:fillRect/>
            </a:stretch>
          </a:blipFill>
        </p:spPr>
      </p:sp>
      <p:sp>
        <p:nvSpPr>
          <p:cNvPr id="5" name="Freeform 5"/>
          <p:cNvSpPr/>
          <p:nvPr/>
        </p:nvSpPr>
        <p:spPr>
          <a:xfrm>
            <a:off x="0" y="2717449"/>
            <a:ext cx="11500122" cy="4768370"/>
          </a:xfrm>
          <a:custGeom>
            <a:avLst/>
            <a:gdLst/>
            <a:ahLst/>
            <a:cxnLst/>
            <a:rect l="l" t="t" r="r" b="b"/>
            <a:pathLst>
              <a:path w="3137253" h="1255979">
                <a:moveTo>
                  <a:pt x="0" y="0"/>
                </a:moveTo>
                <a:lnTo>
                  <a:pt x="3137253" y="0"/>
                </a:lnTo>
                <a:lnTo>
                  <a:pt x="3137253" y="1255979"/>
                </a:lnTo>
                <a:lnTo>
                  <a:pt x="0" y="1255979"/>
                </a:lnTo>
                <a:close/>
              </a:path>
            </a:pathLst>
          </a:custGeom>
          <a:solidFill>
            <a:srgbClr val="292828"/>
          </a:solidFill>
        </p:spPr>
      </p:sp>
      <p:sp>
        <p:nvSpPr>
          <p:cNvPr id="6" name="TextBox 6"/>
          <p:cNvSpPr txBox="1"/>
          <p:nvPr/>
        </p:nvSpPr>
        <p:spPr>
          <a:xfrm>
            <a:off x="-410576" y="2536639"/>
            <a:ext cx="11910698" cy="4949180"/>
          </a:xfrm>
          <a:prstGeom prst="rect">
            <a:avLst/>
          </a:prstGeom>
        </p:spPr>
        <p:txBody>
          <a:bodyPr lIns="59371" tIns="59371" rIns="59371" bIns="59371" rtlCol="0" anchor="ctr"/>
          <a:lstStyle/>
          <a:p>
            <a:pPr algn="ctr">
              <a:lnSpc>
                <a:spcPts val="2781"/>
              </a:lnSpc>
            </a:pPr>
            <a:endParaRPr/>
          </a:p>
        </p:txBody>
      </p:sp>
      <p:sp>
        <p:nvSpPr>
          <p:cNvPr id="8" name="Freeform 8"/>
          <p:cNvSpPr/>
          <p:nvPr/>
        </p:nvSpPr>
        <p:spPr>
          <a:xfrm>
            <a:off x="16113" y="1751273"/>
            <a:ext cx="11791274" cy="6677707"/>
          </a:xfrm>
          <a:custGeom>
            <a:avLst/>
            <a:gdLst/>
            <a:ahLst/>
            <a:cxnLst/>
            <a:rect l="l" t="t" r="r" b="b"/>
            <a:pathLst>
              <a:path w="3166855" h="1758894">
                <a:moveTo>
                  <a:pt x="0" y="0"/>
                </a:moveTo>
                <a:lnTo>
                  <a:pt x="3166855" y="0"/>
                </a:lnTo>
                <a:lnTo>
                  <a:pt x="3166855" y="1758894"/>
                </a:lnTo>
                <a:lnTo>
                  <a:pt x="0" y="1758894"/>
                </a:lnTo>
                <a:close/>
              </a:path>
            </a:pathLst>
          </a:custGeom>
          <a:gradFill rotWithShape="1">
            <a:gsLst>
              <a:gs pos="0">
                <a:srgbClr val="000000">
                  <a:alpha val="78000"/>
                </a:srgbClr>
              </a:gs>
              <a:gs pos="100000">
                <a:srgbClr val="3533CD">
                  <a:alpha val="78000"/>
                </a:srgbClr>
              </a:gs>
            </a:gsLst>
            <a:lin ang="0"/>
          </a:gradFill>
        </p:spPr>
      </p:sp>
      <p:sp>
        <p:nvSpPr>
          <p:cNvPr id="9" name="TextBox 9"/>
          <p:cNvSpPr txBox="1"/>
          <p:nvPr/>
        </p:nvSpPr>
        <p:spPr>
          <a:xfrm>
            <a:off x="-215695" y="1570463"/>
            <a:ext cx="12023082" cy="6858517"/>
          </a:xfrm>
          <a:prstGeom prst="rect">
            <a:avLst/>
          </a:prstGeom>
        </p:spPr>
        <p:txBody>
          <a:bodyPr lIns="59371" tIns="59371" rIns="59371" bIns="59371" rtlCol="0" anchor="ctr"/>
          <a:lstStyle/>
          <a:p>
            <a:pPr algn="ctr">
              <a:lnSpc>
                <a:spcPts val="2781"/>
              </a:lnSpc>
            </a:pPr>
            <a:endParaRPr/>
          </a:p>
        </p:txBody>
      </p:sp>
      <p:grpSp>
        <p:nvGrpSpPr>
          <p:cNvPr id="10" name="Group 10"/>
          <p:cNvGrpSpPr/>
          <p:nvPr/>
        </p:nvGrpSpPr>
        <p:grpSpPr>
          <a:xfrm>
            <a:off x="8428462" y="-8471"/>
            <a:ext cx="10167751" cy="10286086"/>
            <a:chOff x="0" y="0"/>
            <a:chExt cx="13557001" cy="13714781"/>
          </a:xfrm>
        </p:grpSpPr>
        <p:grpSp>
          <p:nvGrpSpPr>
            <p:cNvPr id="11" name="Group 11"/>
            <p:cNvGrpSpPr>
              <a:grpSpLocks noChangeAspect="1"/>
            </p:cNvGrpSpPr>
            <p:nvPr/>
          </p:nvGrpSpPr>
          <p:grpSpPr>
            <a:xfrm rot="-2700000">
              <a:off x="7707222" y="4512116"/>
              <a:ext cx="4800003" cy="4957443"/>
              <a:chOff x="0" y="0"/>
              <a:chExt cx="6350000" cy="6558280"/>
            </a:xfrm>
          </p:grpSpPr>
          <p:sp>
            <p:nvSpPr>
              <p:cNvPr id="12" name="Freeform 12"/>
              <p:cNvSpPr/>
              <p:nvPr/>
            </p:nvSpPr>
            <p:spPr>
              <a:xfrm rot="2623656">
                <a:off x="-953500" y="-852630"/>
                <a:ext cx="8256999" cy="8263540"/>
              </a:xfrm>
              <a:custGeom>
                <a:avLst/>
                <a:gdLst/>
                <a:ahLst/>
                <a:cxnLst/>
                <a:rect l="l" t="t" r="r" b="b"/>
                <a:pathLst>
                  <a:path w="8256999" h="8263540">
                    <a:moveTo>
                      <a:pt x="7853183" y="3540813"/>
                    </a:moveTo>
                    <a:cubicBezTo>
                      <a:pt x="8257000" y="3962976"/>
                      <a:pt x="8241246" y="4631821"/>
                      <a:pt x="7820001" y="5034760"/>
                    </a:cubicBezTo>
                    <a:lnTo>
                      <a:pt x="4866696" y="7859723"/>
                    </a:lnTo>
                    <a:cubicBezTo>
                      <a:pt x="4444533" y="8263540"/>
                      <a:pt x="3775689" y="8247786"/>
                      <a:pt x="3372750" y="7826541"/>
                    </a:cubicBezTo>
                    <a:lnTo>
                      <a:pt x="403817" y="4722726"/>
                    </a:lnTo>
                    <a:cubicBezTo>
                      <a:pt x="0" y="4300564"/>
                      <a:pt x="15754" y="3631719"/>
                      <a:pt x="436999" y="3228780"/>
                    </a:cubicBezTo>
                    <a:lnTo>
                      <a:pt x="3390304" y="403817"/>
                    </a:lnTo>
                    <a:cubicBezTo>
                      <a:pt x="3812467" y="0"/>
                      <a:pt x="4481311" y="15754"/>
                      <a:pt x="4884250" y="436999"/>
                    </a:cubicBezTo>
                    <a:lnTo>
                      <a:pt x="7853183" y="3540814"/>
                    </a:lnTo>
                    <a:close/>
                  </a:path>
                </a:pathLst>
              </a:custGeom>
              <a:blipFill>
                <a:blip r:embed="rId4"/>
                <a:stretch>
                  <a:fillRect l="-37835" r="-12099"/>
                </a:stretch>
              </a:blipFill>
            </p:spPr>
          </p:sp>
          <p:sp>
            <p:nvSpPr>
              <p:cNvPr id="13" name="Freeform 13"/>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CF6F6"/>
              </a:solidFill>
            </p:spPr>
          </p:sp>
        </p:grpSp>
        <p:grpSp>
          <p:nvGrpSpPr>
            <p:cNvPr id="14" name="Group 14"/>
            <p:cNvGrpSpPr>
              <a:grpSpLocks noChangeAspect="1"/>
            </p:cNvGrpSpPr>
            <p:nvPr/>
          </p:nvGrpSpPr>
          <p:grpSpPr>
            <a:xfrm rot="-2700000">
              <a:off x="4385019" y="971057"/>
              <a:ext cx="4800003" cy="4957443"/>
              <a:chOff x="0" y="0"/>
              <a:chExt cx="6350000" cy="6558280"/>
            </a:xfrm>
          </p:grpSpPr>
          <p:sp>
            <p:nvSpPr>
              <p:cNvPr id="15" name="Freeform 15"/>
              <p:cNvSpPr/>
              <p:nvPr/>
            </p:nvSpPr>
            <p:spPr>
              <a:xfrm rot="2877160">
                <a:off x="-963410" y="-851683"/>
                <a:ext cx="8276820" cy="8261647"/>
              </a:xfrm>
              <a:custGeom>
                <a:avLst/>
                <a:gdLst/>
                <a:ahLst/>
                <a:cxnLst/>
                <a:rect l="l" t="t" r="r" b="b"/>
                <a:pathLst>
                  <a:path w="8276820" h="8261647">
                    <a:moveTo>
                      <a:pt x="7809432" y="3267058"/>
                    </a:moveTo>
                    <a:cubicBezTo>
                      <a:pt x="8243254" y="3658323"/>
                      <a:pt x="8276820" y="4326510"/>
                      <a:pt x="7886406" y="4759389"/>
                    </a:cubicBezTo>
                    <a:lnTo>
                      <a:pt x="5149255" y="7794259"/>
                    </a:lnTo>
                    <a:cubicBezTo>
                      <a:pt x="4757991" y="8228081"/>
                      <a:pt x="4089804" y="8261646"/>
                      <a:pt x="3656925" y="7871232"/>
                    </a:cubicBezTo>
                    <a:lnTo>
                      <a:pt x="467388" y="4994588"/>
                    </a:lnTo>
                    <a:cubicBezTo>
                      <a:pt x="33566" y="4603323"/>
                      <a:pt x="0" y="3935136"/>
                      <a:pt x="390414" y="3502257"/>
                    </a:cubicBezTo>
                    <a:lnTo>
                      <a:pt x="3127565" y="467388"/>
                    </a:lnTo>
                    <a:cubicBezTo>
                      <a:pt x="3518829" y="33565"/>
                      <a:pt x="4187016" y="0"/>
                      <a:pt x="4619895" y="390414"/>
                    </a:cubicBezTo>
                    <a:lnTo>
                      <a:pt x="7809432" y="3267059"/>
                    </a:lnTo>
                    <a:close/>
                  </a:path>
                </a:pathLst>
              </a:custGeom>
              <a:blipFill>
                <a:blip r:embed="rId5"/>
                <a:stretch>
                  <a:fillRect l="-41780" r="-41780"/>
                </a:stretch>
              </a:blipFill>
            </p:spPr>
          </p:sp>
          <p:sp>
            <p:nvSpPr>
              <p:cNvPr id="16" name="Freeform 1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CF6F6"/>
              </a:solidFill>
            </p:spPr>
          </p:sp>
        </p:grpSp>
        <p:grpSp>
          <p:nvGrpSpPr>
            <p:cNvPr id="17" name="Group 17"/>
            <p:cNvGrpSpPr>
              <a:grpSpLocks noChangeAspect="1"/>
            </p:cNvGrpSpPr>
            <p:nvPr/>
          </p:nvGrpSpPr>
          <p:grpSpPr>
            <a:xfrm rot="-2700000">
              <a:off x="4371979" y="7786281"/>
              <a:ext cx="4800003" cy="4957443"/>
              <a:chOff x="0" y="0"/>
              <a:chExt cx="6350000" cy="6558280"/>
            </a:xfrm>
          </p:grpSpPr>
          <p:sp>
            <p:nvSpPr>
              <p:cNvPr id="18" name="Freeform 18"/>
              <p:cNvSpPr/>
              <p:nvPr/>
            </p:nvSpPr>
            <p:spPr>
              <a:xfrm rot="2784502">
                <a:off x="-956633" y="-848873"/>
                <a:ext cx="8263266" cy="8256026"/>
              </a:xfrm>
              <a:custGeom>
                <a:avLst/>
                <a:gdLst/>
                <a:ahLst/>
                <a:cxnLst/>
                <a:rect l="l" t="t" r="r" b="b"/>
                <a:pathLst>
                  <a:path w="8263266" h="8256026">
                    <a:moveTo>
                      <a:pt x="7824600" y="3363496"/>
                    </a:moveTo>
                    <a:cubicBezTo>
                      <a:pt x="8247720" y="3766310"/>
                      <a:pt x="8263266" y="4435159"/>
                      <a:pt x="7861328" y="4857359"/>
                    </a:cubicBezTo>
                    <a:lnTo>
                      <a:pt x="5043382" y="7817360"/>
                    </a:lnTo>
                    <a:cubicBezTo>
                      <a:pt x="4640568" y="8240480"/>
                      <a:pt x="3971719" y="8256026"/>
                      <a:pt x="3549519" y="7854088"/>
                    </a:cubicBezTo>
                    <a:lnTo>
                      <a:pt x="438666" y="4892530"/>
                    </a:lnTo>
                    <a:cubicBezTo>
                      <a:pt x="15546" y="4489716"/>
                      <a:pt x="0" y="3820867"/>
                      <a:pt x="401938" y="3398667"/>
                    </a:cubicBezTo>
                    <a:lnTo>
                      <a:pt x="3219884" y="438666"/>
                    </a:lnTo>
                    <a:cubicBezTo>
                      <a:pt x="3622698" y="15546"/>
                      <a:pt x="4291547" y="0"/>
                      <a:pt x="4713747" y="401938"/>
                    </a:cubicBezTo>
                    <a:lnTo>
                      <a:pt x="7824600" y="3363496"/>
                    </a:lnTo>
                    <a:close/>
                  </a:path>
                </a:pathLst>
              </a:custGeom>
              <a:blipFill>
                <a:blip r:embed="rId6"/>
                <a:stretch>
                  <a:fillRect l="-24979" r="-24979"/>
                </a:stretch>
              </a:blipFill>
            </p:spPr>
          </p:sp>
          <p:sp>
            <p:nvSpPr>
              <p:cNvPr id="19" name="Freeform 19"/>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CF6F6"/>
              </a:solidFill>
            </p:spPr>
          </p:sp>
        </p:grpSp>
        <p:grpSp>
          <p:nvGrpSpPr>
            <p:cNvPr id="20" name="Group 20"/>
            <p:cNvGrpSpPr>
              <a:grpSpLocks noChangeAspect="1"/>
            </p:cNvGrpSpPr>
            <p:nvPr/>
          </p:nvGrpSpPr>
          <p:grpSpPr>
            <a:xfrm rot="-2700000">
              <a:off x="1049777" y="4245221"/>
              <a:ext cx="4800003" cy="4957443"/>
              <a:chOff x="0" y="0"/>
              <a:chExt cx="6350000" cy="6558280"/>
            </a:xfrm>
          </p:grpSpPr>
          <p:sp>
            <p:nvSpPr>
              <p:cNvPr id="21" name="Freeform 2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7"/>
                <a:stretch>
                  <a:fillRect l="-27519" r="-27519"/>
                </a:stretch>
              </a:blipFill>
            </p:spPr>
          </p:sp>
          <p:sp>
            <p:nvSpPr>
              <p:cNvPr id="22" name="Freeform 2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CF6F6"/>
              </a:solidFill>
            </p:spPr>
          </p:sp>
        </p:grpSp>
      </p:grpSp>
      <p:sp>
        <p:nvSpPr>
          <p:cNvPr id="23" name="TextBox 23"/>
          <p:cNvSpPr txBox="1"/>
          <p:nvPr/>
        </p:nvSpPr>
        <p:spPr>
          <a:xfrm>
            <a:off x="1028609" y="4863021"/>
            <a:ext cx="7228220" cy="830675"/>
          </a:xfrm>
          <a:prstGeom prst="rect">
            <a:avLst/>
          </a:prstGeom>
        </p:spPr>
        <p:txBody>
          <a:bodyPr lIns="0" tIns="0" rIns="0" bIns="0" rtlCol="0" anchor="t">
            <a:spAutoFit/>
          </a:bodyPr>
          <a:lstStyle/>
          <a:p>
            <a:pPr algn="l">
              <a:lnSpc>
                <a:spcPts val="6770"/>
              </a:lnSpc>
              <a:spcBef>
                <a:spcPct val="0"/>
              </a:spcBef>
            </a:pPr>
            <a:r>
              <a:rPr lang="en-US" sz="4836" b="1">
                <a:solidFill>
                  <a:srgbClr val="FFFFFF"/>
                </a:solidFill>
                <a:latin typeface="Lato Bold"/>
                <a:ea typeface="Lato Bold"/>
                <a:cs typeface="Lato Bold"/>
                <a:sym typeface="Lato Bold"/>
              </a:rPr>
              <a:t>FINANCE RECRUITMENT</a:t>
            </a:r>
          </a:p>
        </p:txBody>
      </p:sp>
      <p:sp>
        <p:nvSpPr>
          <p:cNvPr id="24" name="TextBox 24"/>
          <p:cNvSpPr txBox="1"/>
          <p:nvPr/>
        </p:nvSpPr>
        <p:spPr>
          <a:xfrm>
            <a:off x="1028609" y="5800955"/>
            <a:ext cx="5513327" cy="993327"/>
          </a:xfrm>
          <a:prstGeom prst="rect">
            <a:avLst/>
          </a:prstGeom>
        </p:spPr>
        <p:txBody>
          <a:bodyPr lIns="0" tIns="0" rIns="0" bIns="0" rtlCol="0" anchor="t">
            <a:spAutoFit/>
          </a:bodyPr>
          <a:lstStyle/>
          <a:p>
            <a:pPr algn="l">
              <a:lnSpc>
                <a:spcPts val="8185"/>
              </a:lnSpc>
              <a:spcBef>
                <a:spcPct val="0"/>
              </a:spcBef>
            </a:pPr>
            <a:r>
              <a:rPr lang="en-US" sz="5846" spc="309">
                <a:solidFill>
                  <a:srgbClr val="FFFFFF"/>
                </a:solidFill>
                <a:latin typeface="League Spartan"/>
                <a:ea typeface="League Spartan"/>
                <a:cs typeface="League Spartan"/>
                <a:sym typeface="League Spartan"/>
              </a:rPr>
              <a:t>MADE EASY</a:t>
            </a:r>
          </a:p>
        </p:txBody>
      </p:sp>
      <p:grpSp>
        <p:nvGrpSpPr>
          <p:cNvPr id="25" name="Group 25"/>
          <p:cNvGrpSpPr/>
          <p:nvPr/>
        </p:nvGrpSpPr>
        <p:grpSpPr>
          <a:xfrm>
            <a:off x="1028609" y="2717449"/>
            <a:ext cx="5725066" cy="1814245"/>
            <a:chOff x="0" y="0"/>
            <a:chExt cx="7633422" cy="2418994"/>
          </a:xfrm>
        </p:grpSpPr>
        <p:sp>
          <p:nvSpPr>
            <p:cNvPr id="26" name="Freeform 26"/>
            <p:cNvSpPr/>
            <p:nvPr/>
          </p:nvSpPr>
          <p:spPr>
            <a:xfrm>
              <a:off x="0" y="0"/>
              <a:ext cx="2179092" cy="2418994"/>
            </a:xfrm>
            <a:custGeom>
              <a:avLst/>
              <a:gdLst/>
              <a:ahLst/>
              <a:cxnLst/>
              <a:rect l="l" t="t" r="r" b="b"/>
              <a:pathLst>
                <a:path w="2179092" h="2418994">
                  <a:moveTo>
                    <a:pt x="0" y="0"/>
                  </a:moveTo>
                  <a:lnTo>
                    <a:pt x="2179092" y="0"/>
                  </a:lnTo>
                  <a:lnTo>
                    <a:pt x="2179092" y="2418994"/>
                  </a:lnTo>
                  <a:lnTo>
                    <a:pt x="0" y="2418994"/>
                  </a:lnTo>
                  <a:lnTo>
                    <a:pt x="0" y="0"/>
                  </a:lnTo>
                  <a:close/>
                </a:path>
              </a:pathLst>
            </a:custGeom>
            <a:blipFill>
              <a:blip r:embed="rId8"/>
              <a:stretch>
                <a:fillRect r="-250712"/>
              </a:stretch>
            </a:blipFill>
          </p:spPr>
        </p:sp>
        <p:sp>
          <p:nvSpPr>
            <p:cNvPr id="27" name="Freeform 27"/>
            <p:cNvSpPr/>
            <p:nvPr/>
          </p:nvSpPr>
          <p:spPr>
            <a:xfrm>
              <a:off x="2179092" y="0"/>
              <a:ext cx="5454329" cy="1763195"/>
            </a:xfrm>
            <a:custGeom>
              <a:avLst/>
              <a:gdLst/>
              <a:ahLst/>
              <a:cxnLst/>
              <a:rect l="l" t="t" r="r" b="b"/>
              <a:pathLst>
                <a:path w="5454329" h="1763195">
                  <a:moveTo>
                    <a:pt x="0" y="0"/>
                  </a:moveTo>
                  <a:lnTo>
                    <a:pt x="5454330" y="0"/>
                  </a:lnTo>
                  <a:lnTo>
                    <a:pt x="5454330" y="1763195"/>
                  </a:lnTo>
                  <a:lnTo>
                    <a:pt x="0" y="1763195"/>
                  </a:lnTo>
                  <a:lnTo>
                    <a:pt x="0" y="0"/>
                  </a:lnTo>
                  <a:close/>
                </a:path>
              </a:pathLst>
            </a:custGeom>
            <a:blipFill>
              <a:blip r:embed="rId8"/>
              <a:stretch>
                <a:fillRect l="-39951" r="-163" b="-37193"/>
              </a:stretch>
            </a:blipFill>
          </p:spPr>
        </p:sp>
        <p:sp>
          <p:nvSpPr>
            <p:cNvPr id="28" name="TextBox 28"/>
            <p:cNvSpPr txBox="1"/>
            <p:nvPr/>
          </p:nvSpPr>
          <p:spPr>
            <a:xfrm>
              <a:off x="2298668" y="1715570"/>
              <a:ext cx="5215178" cy="494475"/>
            </a:xfrm>
            <a:prstGeom prst="rect">
              <a:avLst/>
            </a:prstGeom>
          </p:spPr>
          <p:txBody>
            <a:bodyPr lIns="0" tIns="0" rIns="0" bIns="0" rtlCol="0" anchor="t">
              <a:spAutoFit/>
            </a:bodyPr>
            <a:lstStyle/>
            <a:p>
              <a:pPr algn="l">
                <a:lnSpc>
                  <a:spcPts val="3101"/>
                </a:lnSpc>
              </a:pPr>
              <a:r>
                <a:rPr lang="en-US" sz="2215" b="1">
                  <a:solidFill>
                    <a:srgbClr val="FFFFFF"/>
                  </a:solidFill>
                  <a:latin typeface="Aileron Bold"/>
                  <a:ea typeface="Aileron Bold"/>
                  <a:cs typeface="Aileron Bold"/>
                  <a:sym typeface="Aileron Bold"/>
                </a:rPr>
                <a:t>ADVISORS PRIVATE LIMITED</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41A4C"/>
        </a:solidFill>
        <a:effectLst/>
      </p:bgPr>
    </p:bg>
    <p:spTree>
      <p:nvGrpSpPr>
        <p:cNvPr id="1" name=""/>
        <p:cNvGrpSpPr/>
        <p:nvPr/>
      </p:nvGrpSpPr>
      <p:grpSpPr>
        <a:xfrm>
          <a:off x="0" y="0"/>
          <a:ext cx="0" cy="0"/>
          <a:chOff x="0" y="0"/>
          <a:chExt cx="0" cy="0"/>
        </a:xfrm>
      </p:grpSpPr>
      <p:sp>
        <p:nvSpPr>
          <p:cNvPr id="3" name="Freeform 3"/>
          <p:cNvSpPr/>
          <p:nvPr/>
        </p:nvSpPr>
        <p:spPr>
          <a:xfrm>
            <a:off x="0" y="0"/>
            <a:ext cx="18287086" cy="10286086"/>
          </a:xfrm>
          <a:custGeom>
            <a:avLst/>
            <a:gdLst/>
            <a:ahLst/>
            <a:cxnLst/>
            <a:rect l="l" t="t" r="r" b="b"/>
            <a:pathLst>
              <a:path w="4873594" h="2709333">
                <a:moveTo>
                  <a:pt x="0" y="0"/>
                </a:moveTo>
                <a:lnTo>
                  <a:pt x="4873594" y="0"/>
                </a:lnTo>
                <a:lnTo>
                  <a:pt x="4873594" y="2709333"/>
                </a:lnTo>
                <a:lnTo>
                  <a:pt x="0" y="2709333"/>
                </a:lnTo>
                <a:close/>
              </a:path>
            </a:pathLst>
          </a:custGeom>
          <a:gradFill rotWithShape="1">
            <a:gsLst>
              <a:gs pos="0">
                <a:srgbClr val="000000">
                  <a:alpha val="78000"/>
                </a:srgbClr>
              </a:gs>
              <a:gs pos="100000">
                <a:srgbClr val="3533CD">
                  <a:alpha val="78000"/>
                </a:srgbClr>
              </a:gs>
            </a:gsLst>
            <a:lin ang="0"/>
          </a:gradFill>
        </p:spPr>
      </p:sp>
      <p:sp>
        <p:nvSpPr>
          <p:cNvPr id="4" name="TextBox 4"/>
          <p:cNvSpPr txBox="1"/>
          <p:nvPr/>
        </p:nvSpPr>
        <p:spPr>
          <a:xfrm>
            <a:off x="-215695" y="-180810"/>
            <a:ext cx="18502781" cy="10466896"/>
          </a:xfrm>
          <a:prstGeom prst="rect">
            <a:avLst/>
          </a:prstGeom>
        </p:spPr>
        <p:txBody>
          <a:bodyPr lIns="59371" tIns="59371" rIns="59371" bIns="59371" rtlCol="0" anchor="ctr"/>
          <a:lstStyle/>
          <a:p>
            <a:pPr algn="ctr">
              <a:lnSpc>
                <a:spcPts val="2781"/>
              </a:lnSpc>
            </a:pPr>
            <a:endParaRPr/>
          </a:p>
        </p:txBody>
      </p:sp>
      <p:grpSp>
        <p:nvGrpSpPr>
          <p:cNvPr id="5" name="Group 5"/>
          <p:cNvGrpSpPr/>
          <p:nvPr/>
        </p:nvGrpSpPr>
        <p:grpSpPr>
          <a:xfrm>
            <a:off x="10810036" y="0"/>
            <a:ext cx="7476694" cy="10286086"/>
            <a:chOff x="0" y="0"/>
            <a:chExt cx="9968926" cy="13714781"/>
          </a:xfrm>
        </p:grpSpPr>
        <p:pic>
          <p:nvPicPr>
            <p:cNvPr id="6" name="Picture 6"/>
            <p:cNvPicPr>
              <a:picLocks noChangeAspect="1"/>
            </p:cNvPicPr>
            <p:nvPr/>
          </p:nvPicPr>
          <p:blipFill>
            <a:blip r:embed="rId2"/>
            <a:srcRect l="22742" r="22742"/>
            <a:stretch>
              <a:fillRect/>
            </a:stretch>
          </p:blipFill>
          <p:spPr>
            <a:xfrm>
              <a:off x="0" y="0"/>
              <a:ext cx="9968926" cy="13714781"/>
            </a:xfrm>
            <a:prstGeom prst="rect">
              <a:avLst/>
            </a:prstGeom>
          </p:spPr>
        </p:pic>
      </p:grpSp>
      <p:sp>
        <p:nvSpPr>
          <p:cNvPr id="7" name="Freeform 7"/>
          <p:cNvSpPr/>
          <p:nvPr/>
        </p:nvSpPr>
        <p:spPr>
          <a:xfrm>
            <a:off x="-789691" y="7062918"/>
            <a:ext cx="5505411" cy="3223168"/>
          </a:xfrm>
          <a:custGeom>
            <a:avLst/>
            <a:gdLst/>
            <a:ahLst/>
            <a:cxnLst/>
            <a:rect l="l" t="t" r="r" b="b"/>
            <a:pathLst>
              <a:path w="5505411" h="3223168">
                <a:moveTo>
                  <a:pt x="0" y="0"/>
                </a:moveTo>
                <a:lnTo>
                  <a:pt x="5505411" y="0"/>
                </a:lnTo>
                <a:lnTo>
                  <a:pt x="5505411" y="3223168"/>
                </a:lnTo>
                <a:lnTo>
                  <a:pt x="0" y="3223168"/>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1028609" y="1216886"/>
            <a:ext cx="6179578" cy="844004"/>
          </a:xfrm>
          <a:prstGeom prst="rect">
            <a:avLst/>
          </a:prstGeom>
        </p:spPr>
        <p:txBody>
          <a:bodyPr lIns="0" tIns="0" rIns="0" bIns="0" rtlCol="0" anchor="t">
            <a:spAutoFit/>
          </a:bodyPr>
          <a:lstStyle/>
          <a:p>
            <a:pPr algn="l">
              <a:lnSpc>
                <a:spcPts val="6332"/>
              </a:lnSpc>
            </a:pPr>
            <a:r>
              <a:rPr lang="en-US" sz="5190">
                <a:solidFill>
                  <a:srgbClr val="FFFFFF"/>
                </a:solidFill>
                <a:latin typeface="Poppins 1"/>
                <a:ea typeface="Poppins 1"/>
                <a:cs typeface="Poppins 1"/>
                <a:sym typeface="Poppins 1"/>
              </a:rPr>
              <a:t>ABOUT COMPANY</a:t>
            </a:r>
          </a:p>
        </p:txBody>
      </p:sp>
      <p:sp>
        <p:nvSpPr>
          <p:cNvPr id="9" name="TextBox 9"/>
          <p:cNvSpPr txBox="1"/>
          <p:nvPr/>
        </p:nvSpPr>
        <p:spPr>
          <a:xfrm>
            <a:off x="1028609" y="2401701"/>
            <a:ext cx="8764837" cy="5982760"/>
          </a:xfrm>
          <a:prstGeom prst="rect">
            <a:avLst/>
          </a:prstGeom>
        </p:spPr>
        <p:txBody>
          <a:bodyPr lIns="0" tIns="0" rIns="0" bIns="0" rtlCol="0" anchor="t">
            <a:spAutoFit/>
          </a:bodyPr>
          <a:lstStyle/>
          <a:p>
            <a:pPr algn="just">
              <a:lnSpc>
                <a:spcPts val="2529"/>
              </a:lnSpc>
            </a:pPr>
            <a:r>
              <a:rPr lang="en-US" sz="1806">
                <a:solidFill>
                  <a:srgbClr val="FFFFFF"/>
                </a:solidFill>
                <a:latin typeface="Poppins 1"/>
                <a:ea typeface="Poppins 1"/>
                <a:cs typeface="Poppins 1"/>
                <a:sym typeface="Poppins 1"/>
              </a:rPr>
              <a:t>Insight is one of the top tier finance recruiting firm with expertise in sourcing &amp; placing the finest accounting and finance talent in permanent, temporary, contract and interim positions based on the needs of our clients.</a:t>
            </a:r>
          </a:p>
          <a:p>
            <a:pPr algn="just">
              <a:lnSpc>
                <a:spcPts val="2529"/>
              </a:lnSpc>
            </a:pPr>
            <a:endParaRPr lang="en-US" sz="1806">
              <a:solidFill>
                <a:srgbClr val="FFFFFF"/>
              </a:solidFill>
              <a:latin typeface="Poppins 1"/>
              <a:ea typeface="Poppins 1"/>
              <a:cs typeface="Poppins 1"/>
              <a:sym typeface="Poppins 1"/>
            </a:endParaRPr>
          </a:p>
          <a:p>
            <a:pPr algn="just">
              <a:lnSpc>
                <a:spcPts val="2529"/>
              </a:lnSpc>
            </a:pPr>
            <a:r>
              <a:rPr lang="en-US" sz="1806">
                <a:solidFill>
                  <a:srgbClr val="FFFFFF"/>
                </a:solidFill>
                <a:latin typeface="Poppins 1"/>
                <a:ea typeface="Poppins 1"/>
                <a:cs typeface="Poppins 1"/>
                <a:sym typeface="Poppins 1"/>
              </a:rPr>
              <a:t>Our driving goal is to help our clients find the right candidates capable of delivering results. The recruiters we have at Insight, are professionals who understand all it takes to deliver efficient results, while also building relationships that will last a lifetime.</a:t>
            </a:r>
          </a:p>
          <a:p>
            <a:pPr algn="just">
              <a:lnSpc>
                <a:spcPts val="2529"/>
              </a:lnSpc>
            </a:pPr>
            <a:endParaRPr lang="en-US" sz="1806">
              <a:solidFill>
                <a:srgbClr val="FFFFFF"/>
              </a:solidFill>
              <a:latin typeface="Poppins 1"/>
              <a:ea typeface="Poppins 1"/>
              <a:cs typeface="Poppins 1"/>
              <a:sym typeface="Poppins 1"/>
            </a:endParaRPr>
          </a:p>
          <a:p>
            <a:pPr algn="just">
              <a:lnSpc>
                <a:spcPts val="2529"/>
              </a:lnSpc>
            </a:pPr>
            <a:r>
              <a:rPr lang="en-US" sz="1806">
                <a:solidFill>
                  <a:srgbClr val="FFFFFF"/>
                </a:solidFill>
                <a:latin typeface="Poppins 1"/>
                <a:ea typeface="Poppins 1"/>
                <a:cs typeface="Poppins 1"/>
                <a:sym typeface="Poppins 1"/>
              </a:rPr>
              <a:t>Insight Advisors was founded in 2021. The milestone and success we have achieved so far has been as a result of our adherence to high quality standards and unflinching commitment to excellence. Our major drive is to create an enabling environment which will stimulate integrity, individuality, growth as well as financial rewards for those who truly deserve it.</a:t>
            </a:r>
          </a:p>
          <a:p>
            <a:pPr algn="just">
              <a:lnSpc>
                <a:spcPts val="2529"/>
              </a:lnSpc>
            </a:pPr>
            <a:endParaRPr lang="en-US" sz="1806">
              <a:solidFill>
                <a:srgbClr val="FFFFFF"/>
              </a:solidFill>
              <a:latin typeface="Poppins 1"/>
              <a:ea typeface="Poppins 1"/>
              <a:cs typeface="Poppins 1"/>
              <a:sym typeface="Poppins 1"/>
            </a:endParaRPr>
          </a:p>
          <a:p>
            <a:pPr algn="just">
              <a:lnSpc>
                <a:spcPts val="2529"/>
              </a:lnSpc>
            </a:pPr>
            <a:r>
              <a:rPr lang="en-US" sz="1806">
                <a:solidFill>
                  <a:srgbClr val="FFFFFF"/>
                </a:solidFill>
                <a:latin typeface="Poppins 1"/>
                <a:ea typeface="Poppins 1"/>
                <a:cs typeface="Poppins 1"/>
                <a:sym typeface="Poppins 1"/>
              </a:rPr>
              <a:t>Our major selling points are our commitment to excellence and our skill for creating cordial relationship between our clients and candidates. No matter how unique your needs may be, we will always be here to help you.</a:t>
            </a:r>
          </a:p>
          <a:p>
            <a:pPr algn="just">
              <a:lnSpc>
                <a:spcPts val="2529"/>
              </a:lnSpc>
              <a:spcBef>
                <a:spcPct val="0"/>
              </a:spcBef>
            </a:pPr>
            <a:endParaRPr lang="en-US" sz="1806">
              <a:solidFill>
                <a:srgbClr val="FFFFFF"/>
              </a:solidFill>
              <a:latin typeface="Poppins 1"/>
              <a:ea typeface="Poppins 1"/>
              <a:cs typeface="Poppins 1"/>
              <a:sym typeface="Poppins 1"/>
            </a:endParaRPr>
          </a:p>
        </p:txBody>
      </p:sp>
      <p:grpSp>
        <p:nvGrpSpPr>
          <p:cNvPr id="10" name="Group 10"/>
          <p:cNvGrpSpPr/>
          <p:nvPr/>
        </p:nvGrpSpPr>
        <p:grpSpPr>
          <a:xfrm>
            <a:off x="15035082" y="9035756"/>
            <a:ext cx="2825619" cy="895425"/>
            <a:chOff x="0" y="0"/>
            <a:chExt cx="3767492" cy="1193900"/>
          </a:xfrm>
        </p:grpSpPr>
        <p:sp>
          <p:nvSpPr>
            <p:cNvPr id="11" name="Freeform 11"/>
            <p:cNvSpPr/>
            <p:nvPr/>
          </p:nvSpPr>
          <p:spPr>
            <a:xfrm>
              <a:off x="0" y="0"/>
              <a:ext cx="1075496" cy="1193900"/>
            </a:xfrm>
            <a:custGeom>
              <a:avLst/>
              <a:gdLst/>
              <a:ahLst/>
              <a:cxnLst/>
              <a:rect l="l" t="t" r="r" b="b"/>
              <a:pathLst>
                <a:path w="1075496" h="1193900">
                  <a:moveTo>
                    <a:pt x="0" y="0"/>
                  </a:moveTo>
                  <a:lnTo>
                    <a:pt x="1075496" y="0"/>
                  </a:lnTo>
                  <a:lnTo>
                    <a:pt x="1075496" y="1193900"/>
                  </a:lnTo>
                  <a:lnTo>
                    <a:pt x="0" y="1193900"/>
                  </a:lnTo>
                  <a:lnTo>
                    <a:pt x="0" y="0"/>
                  </a:lnTo>
                  <a:close/>
                </a:path>
              </a:pathLst>
            </a:custGeom>
            <a:blipFill>
              <a:blip r:embed="rId5"/>
              <a:stretch>
                <a:fillRect r="-250712"/>
              </a:stretch>
            </a:blipFill>
          </p:spPr>
        </p:sp>
        <p:sp>
          <p:nvSpPr>
            <p:cNvPr id="12" name="Freeform 12"/>
            <p:cNvSpPr/>
            <p:nvPr/>
          </p:nvSpPr>
          <p:spPr>
            <a:xfrm>
              <a:off x="1075496" y="0"/>
              <a:ext cx="2691996" cy="870229"/>
            </a:xfrm>
            <a:custGeom>
              <a:avLst/>
              <a:gdLst/>
              <a:ahLst/>
              <a:cxnLst/>
              <a:rect l="l" t="t" r="r" b="b"/>
              <a:pathLst>
                <a:path w="2691996" h="870229">
                  <a:moveTo>
                    <a:pt x="0" y="0"/>
                  </a:moveTo>
                  <a:lnTo>
                    <a:pt x="2691996" y="0"/>
                  </a:lnTo>
                  <a:lnTo>
                    <a:pt x="2691996" y="870229"/>
                  </a:lnTo>
                  <a:lnTo>
                    <a:pt x="0" y="870229"/>
                  </a:lnTo>
                  <a:lnTo>
                    <a:pt x="0" y="0"/>
                  </a:lnTo>
                  <a:close/>
                </a:path>
              </a:pathLst>
            </a:custGeom>
            <a:blipFill>
              <a:blip r:embed="rId5"/>
              <a:stretch>
                <a:fillRect l="-39951" r="-163" b="-37193"/>
              </a:stretch>
            </a:blipFill>
          </p:spPr>
        </p:sp>
        <p:sp>
          <p:nvSpPr>
            <p:cNvPr id="13" name="TextBox 13"/>
            <p:cNvSpPr txBox="1"/>
            <p:nvPr/>
          </p:nvSpPr>
          <p:spPr>
            <a:xfrm>
              <a:off x="1134513" y="841654"/>
              <a:ext cx="2573962" cy="249119"/>
            </a:xfrm>
            <a:prstGeom prst="rect">
              <a:avLst/>
            </a:prstGeom>
          </p:spPr>
          <p:txBody>
            <a:bodyPr lIns="0" tIns="0" rIns="0" bIns="0" rtlCol="0" anchor="t">
              <a:spAutoFit/>
            </a:bodyPr>
            <a:lstStyle/>
            <a:p>
              <a:pPr algn="l">
                <a:lnSpc>
                  <a:spcPts val="1530"/>
                </a:lnSpc>
              </a:pPr>
              <a:r>
                <a:rPr lang="en-US" sz="1093" b="1">
                  <a:solidFill>
                    <a:srgbClr val="FFFFFF"/>
                  </a:solidFill>
                  <a:latin typeface="Aileron Bold"/>
                  <a:ea typeface="Aileron Bold"/>
                  <a:cs typeface="Aileron Bold"/>
                  <a:sym typeface="Aileron Bold"/>
                </a:rPr>
                <a:t>ADVISORS PRIVATE LIMITED</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41A4C"/>
        </a:solidFill>
        <a:effectLst/>
      </p:bgPr>
    </p:bg>
    <p:spTree>
      <p:nvGrpSpPr>
        <p:cNvPr id="1" name=""/>
        <p:cNvGrpSpPr/>
        <p:nvPr/>
      </p:nvGrpSpPr>
      <p:grpSpPr>
        <a:xfrm>
          <a:off x="0" y="0"/>
          <a:ext cx="0" cy="0"/>
          <a:chOff x="0" y="0"/>
          <a:chExt cx="0" cy="0"/>
        </a:xfrm>
      </p:grpSpPr>
      <p:grpSp>
        <p:nvGrpSpPr>
          <p:cNvPr id="2" name="Group 2"/>
          <p:cNvGrpSpPr/>
          <p:nvPr/>
        </p:nvGrpSpPr>
        <p:grpSpPr>
          <a:xfrm>
            <a:off x="-215695" y="0"/>
            <a:ext cx="18502781" cy="10286086"/>
            <a:chOff x="0" y="0"/>
            <a:chExt cx="4873594" cy="2709333"/>
          </a:xfrm>
        </p:grpSpPr>
        <p:sp>
          <p:nvSpPr>
            <p:cNvPr id="3" name="Freeform 3"/>
            <p:cNvSpPr/>
            <p:nvPr/>
          </p:nvSpPr>
          <p:spPr>
            <a:xfrm>
              <a:off x="0" y="0"/>
              <a:ext cx="4873594" cy="2709333"/>
            </a:xfrm>
            <a:custGeom>
              <a:avLst/>
              <a:gdLst/>
              <a:ahLst/>
              <a:cxnLst/>
              <a:rect l="l" t="t" r="r" b="b"/>
              <a:pathLst>
                <a:path w="4873594" h="2709333">
                  <a:moveTo>
                    <a:pt x="0" y="0"/>
                  </a:moveTo>
                  <a:lnTo>
                    <a:pt x="4873594" y="0"/>
                  </a:lnTo>
                  <a:lnTo>
                    <a:pt x="4873594" y="2709333"/>
                  </a:lnTo>
                  <a:lnTo>
                    <a:pt x="0" y="2709333"/>
                  </a:lnTo>
                  <a:close/>
                </a:path>
              </a:pathLst>
            </a:custGeom>
            <a:gradFill rotWithShape="1">
              <a:gsLst>
                <a:gs pos="0">
                  <a:srgbClr val="000000">
                    <a:alpha val="78000"/>
                  </a:srgbClr>
                </a:gs>
                <a:gs pos="100000">
                  <a:srgbClr val="3533CD">
                    <a:alpha val="78000"/>
                  </a:srgbClr>
                </a:gs>
              </a:gsLst>
              <a:lin ang="0"/>
            </a:gradFill>
          </p:spPr>
        </p:sp>
        <p:sp>
          <p:nvSpPr>
            <p:cNvPr id="4" name="TextBox 4"/>
            <p:cNvSpPr txBox="1"/>
            <p:nvPr/>
          </p:nvSpPr>
          <p:spPr>
            <a:xfrm>
              <a:off x="0" y="-47625"/>
              <a:ext cx="4873594" cy="2756958"/>
            </a:xfrm>
            <a:prstGeom prst="rect">
              <a:avLst/>
            </a:prstGeom>
          </p:spPr>
          <p:txBody>
            <a:bodyPr lIns="59371" tIns="59371" rIns="59371" bIns="59371" rtlCol="0" anchor="ctr"/>
            <a:lstStyle/>
            <a:p>
              <a:pPr algn="ctr">
                <a:lnSpc>
                  <a:spcPts val="2781"/>
                </a:lnSpc>
              </a:pPr>
              <a:endParaRPr/>
            </a:p>
          </p:txBody>
        </p:sp>
      </p:grpSp>
      <p:grpSp>
        <p:nvGrpSpPr>
          <p:cNvPr id="5" name="Group 5"/>
          <p:cNvGrpSpPr/>
          <p:nvPr/>
        </p:nvGrpSpPr>
        <p:grpSpPr>
          <a:xfrm rot="-10800000">
            <a:off x="1325958" y="1596154"/>
            <a:ext cx="7593290" cy="8882582"/>
            <a:chOff x="0" y="0"/>
            <a:chExt cx="1966731" cy="2300669"/>
          </a:xfrm>
        </p:grpSpPr>
        <p:sp>
          <p:nvSpPr>
            <p:cNvPr id="6" name="Freeform 6"/>
            <p:cNvSpPr/>
            <p:nvPr/>
          </p:nvSpPr>
          <p:spPr>
            <a:xfrm>
              <a:off x="0" y="0"/>
              <a:ext cx="1966731" cy="2300669"/>
            </a:xfrm>
            <a:custGeom>
              <a:avLst/>
              <a:gdLst/>
              <a:ahLst/>
              <a:cxnLst/>
              <a:rect l="l" t="t" r="r" b="b"/>
              <a:pathLst>
                <a:path w="1966731" h="2300669">
                  <a:moveTo>
                    <a:pt x="655931" y="2281600"/>
                  </a:moveTo>
                  <a:cubicBezTo>
                    <a:pt x="756760" y="2293114"/>
                    <a:pt x="871390" y="2300669"/>
                    <a:pt x="983895" y="2300669"/>
                  </a:cubicBezTo>
                  <a:cubicBezTo>
                    <a:pt x="1096403" y="2300669"/>
                    <a:pt x="1204664" y="2294192"/>
                    <a:pt x="1304430" y="2282678"/>
                  </a:cubicBezTo>
                  <a:cubicBezTo>
                    <a:pt x="1306556" y="2282319"/>
                    <a:pt x="1308678" y="2282319"/>
                    <a:pt x="1310800" y="2281959"/>
                  </a:cubicBezTo>
                  <a:cubicBezTo>
                    <a:pt x="1685466" y="2235904"/>
                    <a:pt x="1961424" y="2114290"/>
                    <a:pt x="1966731" y="1939117"/>
                  </a:cubicBezTo>
                  <a:lnTo>
                    <a:pt x="1966731" y="0"/>
                  </a:lnTo>
                  <a:lnTo>
                    <a:pt x="0" y="0"/>
                  </a:lnTo>
                  <a:lnTo>
                    <a:pt x="0" y="1937678"/>
                  </a:lnTo>
                  <a:cubicBezTo>
                    <a:pt x="5307" y="2115009"/>
                    <a:pt x="277019" y="2236624"/>
                    <a:pt x="655931" y="2281600"/>
                  </a:cubicBezTo>
                  <a:close/>
                </a:path>
              </a:pathLst>
            </a:custGeom>
            <a:solidFill>
              <a:srgbClr val="EFB31D"/>
            </a:solidFill>
          </p:spPr>
        </p:sp>
        <p:sp>
          <p:nvSpPr>
            <p:cNvPr id="7" name="TextBox 7"/>
            <p:cNvSpPr txBox="1"/>
            <p:nvPr/>
          </p:nvSpPr>
          <p:spPr>
            <a:xfrm>
              <a:off x="0" y="-38100"/>
              <a:ext cx="1966731" cy="2211769"/>
            </a:xfrm>
            <a:prstGeom prst="rect">
              <a:avLst/>
            </a:prstGeom>
          </p:spPr>
          <p:txBody>
            <a:bodyPr lIns="48871" tIns="48871" rIns="48871" bIns="48871" rtlCol="0" anchor="ctr"/>
            <a:lstStyle/>
            <a:p>
              <a:pPr algn="ctr">
                <a:lnSpc>
                  <a:spcPts val="1885"/>
                </a:lnSpc>
              </a:pPr>
              <a:endParaRPr/>
            </a:p>
          </p:txBody>
        </p:sp>
      </p:grpSp>
      <p:grpSp>
        <p:nvGrpSpPr>
          <p:cNvPr id="8" name="Group 8"/>
          <p:cNvGrpSpPr/>
          <p:nvPr/>
        </p:nvGrpSpPr>
        <p:grpSpPr>
          <a:xfrm>
            <a:off x="1486658" y="1221496"/>
            <a:ext cx="2096996" cy="2096988"/>
            <a:chOff x="0" y="0"/>
            <a:chExt cx="2795995" cy="2795984"/>
          </a:xfrm>
        </p:grpSpPr>
        <p:grpSp>
          <p:nvGrpSpPr>
            <p:cNvPr id="9" name="Group 9"/>
            <p:cNvGrpSpPr>
              <a:grpSpLocks noChangeAspect="1"/>
            </p:cNvGrpSpPr>
            <p:nvPr/>
          </p:nvGrpSpPr>
          <p:grpSpPr>
            <a:xfrm>
              <a:off x="0" y="0"/>
              <a:ext cx="2795995" cy="2795984"/>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49999"/>
                </a:stretch>
              </a:blipFill>
            </p:spPr>
          </p:sp>
        </p:grpSp>
        <p:grpSp>
          <p:nvGrpSpPr>
            <p:cNvPr id="11" name="Group 11"/>
            <p:cNvGrpSpPr>
              <a:grpSpLocks noChangeAspect="1"/>
            </p:cNvGrpSpPr>
            <p:nvPr/>
          </p:nvGrpSpPr>
          <p:grpSpPr>
            <a:xfrm>
              <a:off x="0" y="0"/>
              <a:ext cx="2795995" cy="2795984"/>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628" t="-840" r="-27729" b="-52518"/>
                </a:stretch>
              </a:blipFill>
            </p:spPr>
          </p:sp>
        </p:grpSp>
      </p:grpSp>
      <p:sp>
        <p:nvSpPr>
          <p:cNvPr id="13" name="TextBox 13"/>
          <p:cNvSpPr txBox="1"/>
          <p:nvPr/>
        </p:nvSpPr>
        <p:spPr>
          <a:xfrm>
            <a:off x="3774696" y="2047039"/>
            <a:ext cx="2302807" cy="289326"/>
          </a:xfrm>
          <a:prstGeom prst="rect">
            <a:avLst/>
          </a:prstGeom>
        </p:spPr>
        <p:txBody>
          <a:bodyPr lIns="0" tIns="0" rIns="0" bIns="0" rtlCol="0" anchor="t">
            <a:spAutoFit/>
          </a:bodyPr>
          <a:lstStyle/>
          <a:p>
            <a:pPr algn="l">
              <a:lnSpc>
                <a:spcPts val="2102"/>
              </a:lnSpc>
            </a:pPr>
            <a:r>
              <a:rPr lang="en-US" sz="2236" b="1">
                <a:solidFill>
                  <a:srgbClr val="141A4C"/>
                </a:solidFill>
                <a:latin typeface="Montserrat Ultra-Bold"/>
                <a:ea typeface="Montserrat Ultra-Bold"/>
                <a:cs typeface="Montserrat Ultra-Bold"/>
                <a:sym typeface="Montserrat Ultra-Bold"/>
              </a:rPr>
              <a:t>Neeta Valecha</a:t>
            </a:r>
          </a:p>
        </p:txBody>
      </p:sp>
      <p:sp>
        <p:nvSpPr>
          <p:cNvPr id="14" name="TextBox 14"/>
          <p:cNvSpPr txBox="1"/>
          <p:nvPr/>
        </p:nvSpPr>
        <p:spPr>
          <a:xfrm>
            <a:off x="1606648" y="3394684"/>
            <a:ext cx="7031910" cy="6709157"/>
          </a:xfrm>
          <a:prstGeom prst="rect">
            <a:avLst/>
          </a:prstGeom>
        </p:spPr>
        <p:txBody>
          <a:bodyPr lIns="0" tIns="0" rIns="0" bIns="0" rtlCol="0" anchor="t">
            <a:spAutoFit/>
          </a:bodyPr>
          <a:lstStyle/>
          <a:p>
            <a:pPr algn="just">
              <a:lnSpc>
                <a:spcPts val="2428"/>
              </a:lnSpc>
            </a:pPr>
            <a:r>
              <a:rPr lang="en-US" sz="1734" spc="-12">
                <a:solidFill>
                  <a:srgbClr val="141A4C"/>
                </a:solidFill>
                <a:latin typeface="Poppins 1"/>
                <a:ea typeface="Poppins 1"/>
                <a:cs typeface="Poppins 1"/>
                <a:sym typeface="Poppins 1"/>
              </a:rPr>
              <a:t>Neeta qualified in the year 2004. She is also a Registered Valuer with more than 20+ years of Audit and Business valuation experience. She has been an All-India Merit Ranker (AIR) securing 27th AIR and 35th AIR in CA Inter and CA Final respectively.</a:t>
            </a:r>
          </a:p>
          <a:p>
            <a:pPr algn="just">
              <a:lnSpc>
                <a:spcPts val="2428"/>
              </a:lnSpc>
            </a:pPr>
            <a:endParaRPr lang="en-US" sz="1734" spc="-12">
              <a:solidFill>
                <a:srgbClr val="141A4C"/>
              </a:solidFill>
              <a:latin typeface="Poppins 1"/>
              <a:ea typeface="Poppins 1"/>
              <a:cs typeface="Poppins 1"/>
              <a:sym typeface="Poppins 1"/>
            </a:endParaRPr>
          </a:p>
          <a:p>
            <a:pPr algn="just">
              <a:lnSpc>
                <a:spcPts val="2428"/>
              </a:lnSpc>
            </a:pPr>
            <a:r>
              <a:rPr lang="en-US" sz="1734" spc="-12">
                <a:solidFill>
                  <a:srgbClr val="141A4C"/>
                </a:solidFill>
                <a:latin typeface="Poppins 1"/>
                <a:ea typeface="Poppins 1"/>
                <a:cs typeface="Poppins 1"/>
                <a:sym typeface="Poppins 1"/>
              </a:rPr>
              <a:t>Before getting into entrepreneurial venture in 2010, Neeta was in the Audit and Assurance group of Deloitte, Pune office where she was an active team member and Manager on audit engagement of companies engaged in diverse industries like Automotive, Information Technology, Heavy Engineering and Automotive Ancillaries.</a:t>
            </a:r>
          </a:p>
          <a:p>
            <a:pPr algn="just">
              <a:lnSpc>
                <a:spcPts val="2428"/>
              </a:lnSpc>
            </a:pPr>
            <a:endParaRPr lang="en-US" sz="1734" spc="-12">
              <a:solidFill>
                <a:srgbClr val="141A4C"/>
              </a:solidFill>
              <a:latin typeface="Poppins 1"/>
              <a:ea typeface="Poppins 1"/>
              <a:cs typeface="Poppins 1"/>
              <a:sym typeface="Poppins 1"/>
            </a:endParaRPr>
          </a:p>
          <a:p>
            <a:pPr algn="just">
              <a:lnSpc>
                <a:spcPts val="2428"/>
              </a:lnSpc>
            </a:pPr>
            <a:r>
              <a:rPr lang="en-US" sz="1734" spc="-12">
                <a:solidFill>
                  <a:srgbClr val="141A4C"/>
                </a:solidFill>
                <a:latin typeface="Poppins 1"/>
                <a:ea typeface="Poppins 1"/>
                <a:cs typeface="Poppins 1"/>
                <a:sym typeface="Poppins 1"/>
              </a:rPr>
              <a:t>She has interviewed more than 500 finance professionals before donningthehatofaCEOwithIAPL. Sheisfiercelypassionate about assisting people get their dream jobs at the same time supporting employers get skilled and quality hires in the agreed Turn Around Time (TAT). She mentors newly qualified Chartered Accountants and guides them in figuring out the next steps which could be daunting. She enjoys sharing her wisdom, insights and experiences with them.</a:t>
            </a:r>
          </a:p>
          <a:p>
            <a:pPr marL="0" lvl="0" indent="0" algn="just">
              <a:lnSpc>
                <a:spcPts val="2428"/>
              </a:lnSpc>
              <a:spcBef>
                <a:spcPct val="0"/>
              </a:spcBef>
            </a:pPr>
            <a:endParaRPr lang="en-US" sz="1734" spc="-12">
              <a:solidFill>
                <a:srgbClr val="141A4C"/>
              </a:solidFill>
              <a:latin typeface="Poppins 1"/>
              <a:ea typeface="Poppins 1"/>
              <a:cs typeface="Poppins 1"/>
              <a:sym typeface="Poppins 1"/>
            </a:endParaRPr>
          </a:p>
        </p:txBody>
      </p:sp>
      <p:grpSp>
        <p:nvGrpSpPr>
          <p:cNvPr id="15" name="Group 15"/>
          <p:cNvGrpSpPr/>
          <p:nvPr/>
        </p:nvGrpSpPr>
        <p:grpSpPr>
          <a:xfrm rot="-10800000">
            <a:off x="9367837" y="1596154"/>
            <a:ext cx="7593290" cy="8882582"/>
            <a:chOff x="0" y="0"/>
            <a:chExt cx="1966731" cy="2300669"/>
          </a:xfrm>
        </p:grpSpPr>
        <p:sp>
          <p:nvSpPr>
            <p:cNvPr id="16" name="Freeform 16"/>
            <p:cNvSpPr/>
            <p:nvPr/>
          </p:nvSpPr>
          <p:spPr>
            <a:xfrm>
              <a:off x="0" y="0"/>
              <a:ext cx="1966731" cy="2300669"/>
            </a:xfrm>
            <a:custGeom>
              <a:avLst/>
              <a:gdLst/>
              <a:ahLst/>
              <a:cxnLst/>
              <a:rect l="l" t="t" r="r" b="b"/>
              <a:pathLst>
                <a:path w="1966731" h="2300669">
                  <a:moveTo>
                    <a:pt x="655931" y="2281600"/>
                  </a:moveTo>
                  <a:cubicBezTo>
                    <a:pt x="756760" y="2293114"/>
                    <a:pt x="871390" y="2300669"/>
                    <a:pt x="983895" y="2300669"/>
                  </a:cubicBezTo>
                  <a:cubicBezTo>
                    <a:pt x="1096403" y="2300669"/>
                    <a:pt x="1204664" y="2294192"/>
                    <a:pt x="1304430" y="2282678"/>
                  </a:cubicBezTo>
                  <a:cubicBezTo>
                    <a:pt x="1306556" y="2282319"/>
                    <a:pt x="1308678" y="2282319"/>
                    <a:pt x="1310800" y="2281959"/>
                  </a:cubicBezTo>
                  <a:cubicBezTo>
                    <a:pt x="1685466" y="2235904"/>
                    <a:pt x="1961424" y="2114290"/>
                    <a:pt x="1966731" y="1939117"/>
                  </a:cubicBezTo>
                  <a:lnTo>
                    <a:pt x="1966731" y="0"/>
                  </a:lnTo>
                  <a:lnTo>
                    <a:pt x="0" y="0"/>
                  </a:lnTo>
                  <a:lnTo>
                    <a:pt x="0" y="1937678"/>
                  </a:lnTo>
                  <a:cubicBezTo>
                    <a:pt x="5307" y="2115009"/>
                    <a:pt x="277019" y="2236624"/>
                    <a:pt x="655931" y="2281600"/>
                  </a:cubicBezTo>
                  <a:close/>
                </a:path>
              </a:pathLst>
            </a:custGeom>
            <a:solidFill>
              <a:srgbClr val="EFB31D"/>
            </a:solidFill>
          </p:spPr>
        </p:sp>
        <p:sp>
          <p:nvSpPr>
            <p:cNvPr id="17" name="TextBox 17"/>
            <p:cNvSpPr txBox="1"/>
            <p:nvPr/>
          </p:nvSpPr>
          <p:spPr>
            <a:xfrm>
              <a:off x="0" y="-38100"/>
              <a:ext cx="1966731" cy="2211769"/>
            </a:xfrm>
            <a:prstGeom prst="rect">
              <a:avLst/>
            </a:prstGeom>
          </p:spPr>
          <p:txBody>
            <a:bodyPr lIns="48871" tIns="48871" rIns="48871" bIns="48871" rtlCol="0" anchor="ctr"/>
            <a:lstStyle/>
            <a:p>
              <a:pPr algn="ctr">
                <a:lnSpc>
                  <a:spcPts val="1885"/>
                </a:lnSpc>
              </a:pPr>
              <a:endParaRPr/>
            </a:p>
          </p:txBody>
        </p:sp>
      </p:grpSp>
      <p:grpSp>
        <p:nvGrpSpPr>
          <p:cNvPr id="18" name="Group 18"/>
          <p:cNvGrpSpPr/>
          <p:nvPr/>
        </p:nvGrpSpPr>
        <p:grpSpPr>
          <a:xfrm>
            <a:off x="14409065" y="1121070"/>
            <a:ext cx="2097234" cy="2097226"/>
            <a:chOff x="0" y="0"/>
            <a:chExt cx="2796312" cy="2796301"/>
          </a:xfrm>
        </p:grpSpPr>
        <p:grpSp>
          <p:nvGrpSpPr>
            <p:cNvPr id="19" name="Group 19"/>
            <p:cNvGrpSpPr>
              <a:grpSpLocks noChangeAspect="1"/>
            </p:cNvGrpSpPr>
            <p:nvPr/>
          </p:nvGrpSpPr>
          <p:grpSpPr>
            <a:xfrm>
              <a:off x="0" y="0"/>
              <a:ext cx="2796312" cy="2796301"/>
              <a:chOff x="0" y="0"/>
              <a:chExt cx="6350000" cy="6349975"/>
            </a:xfrm>
          </p:grpSpPr>
          <p:sp>
            <p:nvSpPr>
              <p:cNvPr id="20" name="Freeform 20"/>
              <p:cNvSpPr/>
              <p:nvPr/>
            </p:nvSpPr>
            <p:spPr>
              <a:xfrm flipH="1">
                <a:off x="0" y="0"/>
                <a:ext cx="6350000" cy="6349974"/>
              </a:xfrm>
              <a:custGeom>
                <a:avLst/>
                <a:gdLst/>
                <a:ahLst/>
                <a:cxnLst/>
                <a:rect l="l" t="t" r="r" b="b"/>
                <a:pathLst>
                  <a:path w="6350000" h="6349974">
                    <a:moveTo>
                      <a:pt x="0" y="3175025"/>
                    </a:moveTo>
                    <a:cubicBezTo>
                      <a:pt x="0" y="4928451"/>
                      <a:pt x="1421524" y="6349974"/>
                      <a:pt x="3175000" y="6349974"/>
                    </a:cubicBezTo>
                    <a:cubicBezTo>
                      <a:pt x="4928502" y="6349974"/>
                      <a:pt x="6350000" y="4928451"/>
                      <a:pt x="6350000" y="3175025"/>
                    </a:cubicBezTo>
                    <a:cubicBezTo>
                      <a:pt x="6350000" y="1421511"/>
                      <a:pt x="4928502" y="0"/>
                      <a:pt x="3175000" y="0"/>
                    </a:cubicBezTo>
                    <a:cubicBezTo>
                      <a:pt x="1421499" y="0"/>
                      <a:pt x="0" y="1421511"/>
                      <a:pt x="0" y="3175025"/>
                    </a:cubicBezTo>
                    <a:close/>
                  </a:path>
                </a:pathLst>
              </a:custGeom>
              <a:blipFill>
                <a:blip r:embed="rId2"/>
                <a:stretch>
                  <a:fillRect l="-49999"/>
                </a:stretch>
              </a:blipFill>
            </p:spPr>
          </p:sp>
        </p:grpSp>
        <p:grpSp>
          <p:nvGrpSpPr>
            <p:cNvPr id="21" name="Group 21"/>
            <p:cNvGrpSpPr>
              <a:grpSpLocks noChangeAspect="1"/>
            </p:cNvGrpSpPr>
            <p:nvPr/>
          </p:nvGrpSpPr>
          <p:grpSpPr>
            <a:xfrm>
              <a:off x="0" y="0"/>
              <a:ext cx="2796312" cy="2796301"/>
              <a:chOff x="0" y="0"/>
              <a:chExt cx="6350000" cy="6349975"/>
            </a:xfrm>
          </p:grpSpPr>
          <p:sp>
            <p:nvSpPr>
              <p:cNvPr id="22" name="Freeform 2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7471" r="-7471"/>
                </a:stretch>
              </a:blipFill>
            </p:spPr>
          </p:sp>
        </p:grpSp>
      </p:grpSp>
      <p:sp>
        <p:nvSpPr>
          <p:cNvPr id="23" name="TextBox 23"/>
          <p:cNvSpPr txBox="1"/>
          <p:nvPr/>
        </p:nvSpPr>
        <p:spPr>
          <a:xfrm>
            <a:off x="3774696" y="2364293"/>
            <a:ext cx="3344916" cy="289326"/>
          </a:xfrm>
          <a:prstGeom prst="rect">
            <a:avLst/>
          </a:prstGeom>
        </p:spPr>
        <p:txBody>
          <a:bodyPr lIns="0" tIns="0" rIns="0" bIns="0" rtlCol="0" anchor="t">
            <a:spAutoFit/>
          </a:bodyPr>
          <a:lstStyle/>
          <a:p>
            <a:pPr algn="l">
              <a:lnSpc>
                <a:spcPts val="2102"/>
              </a:lnSpc>
            </a:pPr>
            <a:r>
              <a:rPr lang="en-US" sz="2236" i="1">
                <a:solidFill>
                  <a:srgbClr val="141A4C"/>
                </a:solidFill>
                <a:latin typeface="Montserrat Italics"/>
                <a:ea typeface="Montserrat Italics"/>
                <a:cs typeface="Montserrat Italics"/>
                <a:sym typeface="Montserrat Italics"/>
              </a:rPr>
              <a:t>Co-Founder &amp; CEO</a:t>
            </a:r>
          </a:p>
        </p:txBody>
      </p:sp>
      <p:sp>
        <p:nvSpPr>
          <p:cNvPr id="24" name="TextBox 24"/>
          <p:cNvSpPr txBox="1"/>
          <p:nvPr/>
        </p:nvSpPr>
        <p:spPr>
          <a:xfrm>
            <a:off x="9765516" y="3532621"/>
            <a:ext cx="6797934" cy="1515516"/>
          </a:xfrm>
          <a:prstGeom prst="rect">
            <a:avLst/>
          </a:prstGeom>
        </p:spPr>
        <p:txBody>
          <a:bodyPr lIns="0" tIns="0" rIns="0" bIns="0" rtlCol="0" anchor="t">
            <a:spAutoFit/>
          </a:bodyPr>
          <a:lstStyle/>
          <a:p>
            <a:pPr marL="0" lvl="0" indent="0" algn="just">
              <a:lnSpc>
                <a:spcPts val="2428"/>
              </a:lnSpc>
              <a:spcBef>
                <a:spcPct val="0"/>
              </a:spcBef>
            </a:pPr>
            <a:r>
              <a:rPr lang="en-US" sz="1734" u="none" strike="noStrike">
                <a:solidFill>
                  <a:srgbClr val="141A4C"/>
                </a:solidFill>
                <a:latin typeface="Poppins 1"/>
                <a:ea typeface="Poppins 1"/>
                <a:cs typeface="Poppins 1"/>
                <a:sym typeface="Poppins 1"/>
              </a:rPr>
              <a:t>CA Chandan is a Chartered Accountant and ex-EY. He was with EY for over 15 years in the Audit and Assurance department and was taking care of the recruitment vertical from the business side for quite a few years. He has interviewed over 1000 finance professionals during his career </a:t>
            </a:r>
          </a:p>
        </p:txBody>
      </p:sp>
      <p:sp>
        <p:nvSpPr>
          <p:cNvPr id="25" name="TextBox 25"/>
          <p:cNvSpPr txBox="1"/>
          <p:nvPr/>
        </p:nvSpPr>
        <p:spPr>
          <a:xfrm>
            <a:off x="11356010" y="2047039"/>
            <a:ext cx="2642812" cy="292913"/>
          </a:xfrm>
          <a:prstGeom prst="rect">
            <a:avLst/>
          </a:prstGeom>
        </p:spPr>
        <p:txBody>
          <a:bodyPr lIns="0" tIns="0" rIns="0" bIns="0" rtlCol="0" anchor="t">
            <a:spAutoFit/>
          </a:bodyPr>
          <a:lstStyle/>
          <a:p>
            <a:pPr marL="0" lvl="0" indent="0" algn="r">
              <a:lnSpc>
                <a:spcPts val="2101"/>
              </a:lnSpc>
              <a:spcBef>
                <a:spcPct val="0"/>
              </a:spcBef>
            </a:pPr>
            <a:r>
              <a:rPr lang="en-US" sz="2236" b="1" u="none" strike="noStrike">
                <a:solidFill>
                  <a:srgbClr val="141A4C"/>
                </a:solidFill>
                <a:latin typeface="Montserrat Ultra-Bold"/>
                <a:ea typeface="Montserrat Ultra-Bold"/>
                <a:cs typeface="Montserrat Ultra-Bold"/>
                <a:sym typeface="Montserrat Ultra-Bold"/>
              </a:rPr>
              <a:t>Chandan Lahoti</a:t>
            </a:r>
          </a:p>
        </p:txBody>
      </p:sp>
      <p:sp>
        <p:nvSpPr>
          <p:cNvPr id="26" name="TextBox 26"/>
          <p:cNvSpPr txBox="1"/>
          <p:nvPr/>
        </p:nvSpPr>
        <p:spPr>
          <a:xfrm>
            <a:off x="11402645" y="2364293"/>
            <a:ext cx="2549543" cy="292913"/>
          </a:xfrm>
          <a:prstGeom prst="rect">
            <a:avLst/>
          </a:prstGeom>
        </p:spPr>
        <p:txBody>
          <a:bodyPr lIns="0" tIns="0" rIns="0" bIns="0" rtlCol="0" anchor="t">
            <a:spAutoFit/>
          </a:bodyPr>
          <a:lstStyle/>
          <a:p>
            <a:pPr marL="0" lvl="0" indent="0" algn="r">
              <a:lnSpc>
                <a:spcPts val="2101"/>
              </a:lnSpc>
              <a:spcBef>
                <a:spcPct val="0"/>
              </a:spcBef>
            </a:pPr>
            <a:r>
              <a:rPr lang="en-US" sz="2236" i="1" u="none" strike="noStrike">
                <a:solidFill>
                  <a:srgbClr val="141A4C"/>
                </a:solidFill>
                <a:latin typeface="Montserrat Italics"/>
                <a:ea typeface="Montserrat Italics"/>
                <a:cs typeface="Montserrat Italics"/>
                <a:sym typeface="Montserrat Italics"/>
              </a:rPr>
              <a:t>Co-Founder</a:t>
            </a:r>
          </a:p>
        </p:txBody>
      </p:sp>
      <p:sp>
        <p:nvSpPr>
          <p:cNvPr id="27" name="TextBox 27"/>
          <p:cNvSpPr txBox="1"/>
          <p:nvPr/>
        </p:nvSpPr>
        <p:spPr>
          <a:xfrm>
            <a:off x="9765516" y="5363087"/>
            <a:ext cx="6797934" cy="2120300"/>
          </a:xfrm>
          <a:prstGeom prst="rect">
            <a:avLst/>
          </a:prstGeom>
        </p:spPr>
        <p:txBody>
          <a:bodyPr lIns="0" tIns="0" rIns="0" bIns="0" rtlCol="0" anchor="t">
            <a:spAutoFit/>
          </a:bodyPr>
          <a:lstStyle/>
          <a:p>
            <a:pPr marL="0" lvl="0" indent="0" algn="just">
              <a:lnSpc>
                <a:spcPts val="2428"/>
              </a:lnSpc>
              <a:spcBef>
                <a:spcPct val="0"/>
              </a:spcBef>
            </a:pPr>
            <a:r>
              <a:rPr lang="en-US" sz="1734" u="none" strike="noStrike">
                <a:solidFill>
                  <a:srgbClr val="141A4C"/>
                </a:solidFill>
                <a:latin typeface="Poppins 1"/>
                <a:ea typeface="Poppins 1"/>
                <a:cs typeface="Poppins 1"/>
                <a:sym typeface="Poppins 1"/>
              </a:rPr>
              <a:t>Though Chandan has worked in Audit and assurance he has great domain knowledge in Direct and Indirect taxes as well. He is very active on various industry forums over and above AASB and WITC such as Maheswari Vidya Pracharak mandal, Maheshwari professional forum, Maheswari industrial group etc. He like mentoring fresh qualified CA and is mentor with various groups across India. </a:t>
            </a:r>
          </a:p>
        </p:txBody>
      </p:sp>
      <p:sp>
        <p:nvSpPr>
          <p:cNvPr id="28" name="TextBox 28"/>
          <p:cNvSpPr txBox="1"/>
          <p:nvPr/>
        </p:nvSpPr>
        <p:spPr>
          <a:xfrm>
            <a:off x="9765516" y="7798337"/>
            <a:ext cx="6797934" cy="1213124"/>
          </a:xfrm>
          <a:prstGeom prst="rect">
            <a:avLst/>
          </a:prstGeom>
        </p:spPr>
        <p:txBody>
          <a:bodyPr lIns="0" tIns="0" rIns="0" bIns="0" rtlCol="0" anchor="t">
            <a:spAutoFit/>
          </a:bodyPr>
          <a:lstStyle/>
          <a:p>
            <a:pPr marL="0" lvl="0" indent="0" algn="just">
              <a:lnSpc>
                <a:spcPts val="2428"/>
              </a:lnSpc>
              <a:spcBef>
                <a:spcPct val="0"/>
              </a:spcBef>
            </a:pPr>
            <a:r>
              <a:rPr lang="en-US" sz="1734" u="none" strike="noStrike">
                <a:solidFill>
                  <a:srgbClr val="141A4C"/>
                </a:solidFill>
                <a:latin typeface="Poppins 1"/>
                <a:ea typeface="Poppins 1"/>
                <a:cs typeface="Poppins 1"/>
                <a:sym typeface="Poppins 1"/>
              </a:rPr>
              <a:t>He has worked on Audit/ Assurance Engagement of large multinationals in India as well as overseas. As a part of EY he has led and managed Audit of Large Listed entities including the likes of Cummins India, Bharat Forge, Eaton etc. </a:t>
            </a:r>
          </a:p>
        </p:txBody>
      </p:sp>
      <p:sp>
        <p:nvSpPr>
          <p:cNvPr id="29" name="TextBox 29"/>
          <p:cNvSpPr txBox="1"/>
          <p:nvPr/>
        </p:nvSpPr>
        <p:spPr>
          <a:xfrm>
            <a:off x="0" y="1330776"/>
            <a:ext cx="18287086" cy="425507"/>
          </a:xfrm>
          <a:prstGeom prst="rect">
            <a:avLst/>
          </a:prstGeom>
        </p:spPr>
        <p:txBody>
          <a:bodyPr lIns="0" tIns="0" rIns="0" bIns="0" rtlCol="0" anchor="t">
            <a:spAutoFit/>
          </a:bodyPr>
          <a:lstStyle/>
          <a:p>
            <a:pPr algn="ctr">
              <a:lnSpc>
                <a:spcPts val="3165"/>
              </a:lnSpc>
            </a:pPr>
            <a:r>
              <a:rPr lang="en-US" sz="3367" b="1">
                <a:solidFill>
                  <a:srgbClr val="FEB139"/>
                </a:solidFill>
                <a:latin typeface="Montserrat Ultra-Bold"/>
                <a:ea typeface="Montserrat Ultra-Bold"/>
                <a:cs typeface="Montserrat Ultra-Bold"/>
                <a:sym typeface="Montserrat Ultra-Bold"/>
              </a:rPr>
              <a:t>MEET OUR LEADERS</a:t>
            </a:r>
          </a:p>
        </p:txBody>
      </p:sp>
      <p:grpSp>
        <p:nvGrpSpPr>
          <p:cNvPr id="30" name="Group 30"/>
          <p:cNvGrpSpPr/>
          <p:nvPr/>
        </p:nvGrpSpPr>
        <p:grpSpPr>
          <a:xfrm>
            <a:off x="7740615" y="357411"/>
            <a:ext cx="2590161" cy="820809"/>
            <a:chOff x="0" y="0"/>
            <a:chExt cx="3453548" cy="1094412"/>
          </a:xfrm>
        </p:grpSpPr>
        <p:sp>
          <p:nvSpPr>
            <p:cNvPr id="31" name="Freeform 31"/>
            <p:cNvSpPr/>
            <p:nvPr/>
          </p:nvSpPr>
          <p:spPr>
            <a:xfrm>
              <a:off x="0" y="0"/>
              <a:ext cx="985875" cy="1094412"/>
            </a:xfrm>
            <a:custGeom>
              <a:avLst/>
              <a:gdLst/>
              <a:ahLst/>
              <a:cxnLst/>
              <a:rect l="l" t="t" r="r" b="b"/>
              <a:pathLst>
                <a:path w="985875" h="1094412">
                  <a:moveTo>
                    <a:pt x="0" y="0"/>
                  </a:moveTo>
                  <a:lnTo>
                    <a:pt x="985875" y="0"/>
                  </a:lnTo>
                  <a:lnTo>
                    <a:pt x="985875" y="1094412"/>
                  </a:lnTo>
                  <a:lnTo>
                    <a:pt x="0" y="1094412"/>
                  </a:lnTo>
                  <a:lnTo>
                    <a:pt x="0" y="0"/>
                  </a:lnTo>
                  <a:close/>
                </a:path>
              </a:pathLst>
            </a:custGeom>
            <a:blipFill>
              <a:blip r:embed="rId5"/>
              <a:stretch>
                <a:fillRect r="-250712"/>
              </a:stretch>
            </a:blipFill>
          </p:spPr>
        </p:sp>
        <p:sp>
          <p:nvSpPr>
            <p:cNvPr id="32" name="Freeform 32"/>
            <p:cNvSpPr/>
            <p:nvPr/>
          </p:nvSpPr>
          <p:spPr>
            <a:xfrm>
              <a:off x="985875" y="0"/>
              <a:ext cx="2467673" cy="797713"/>
            </a:xfrm>
            <a:custGeom>
              <a:avLst/>
              <a:gdLst/>
              <a:ahLst/>
              <a:cxnLst/>
              <a:rect l="l" t="t" r="r" b="b"/>
              <a:pathLst>
                <a:path w="2467673" h="797713">
                  <a:moveTo>
                    <a:pt x="0" y="0"/>
                  </a:moveTo>
                  <a:lnTo>
                    <a:pt x="2467673" y="0"/>
                  </a:lnTo>
                  <a:lnTo>
                    <a:pt x="2467673" y="797713"/>
                  </a:lnTo>
                  <a:lnTo>
                    <a:pt x="0" y="797713"/>
                  </a:lnTo>
                  <a:lnTo>
                    <a:pt x="0" y="0"/>
                  </a:lnTo>
                  <a:close/>
                </a:path>
              </a:pathLst>
            </a:custGeom>
            <a:blipFill>
              <a:blip r:embed="rId5"/>
              <a:stretch>
                <a:fillRect l="-39951" r="-163" b="-37193"/>
              </a:stretch>
            </a:blipFill>
          </p:spPr>
        </p:sp>
        <p:sp>
          <p:nvSpPr>
            <p:cNvPr id="33" name="TextBox 33"/>
            <p:cNvSpPr txBox="1"/>
            <p:nvPr/>
          </p:nvSpPr>
          <p:spPr>
            <a:xfrm>
              <a:off x="1039974" y="769138"/>
              <a:ext cx="2359475" cy="230741"/>
            </a:xfrm>
            <a:prstGeom prst="rect">
              <a:avLst/>
            </a:prstGeom>
          </p:spPr>
          <p:txBody>
            <a:bodyPr lIns="0" tIns="0" rIns="0" bIns="0" rtlCol="0" anchor="t">
              <a:spAutoFit/>
            </a:bodyPr>
            <a:lstStyle/>
            <a:p>
              <a:pPr algn="l">
                <a:lnSpc>
                  <a:spcPts val="1403"/>
                </a:lnSpc>
              </a:pPr>
              <a:r>
                <a:rPr lang="en-US" sz="1002" b="1">
                  <a:solidFill>
                    <a:srgbClr val="FFFFFF"/>
                  </a:solidFill>
                  <a:latin typeface="Aileron Bold"/>
                  <a:ea typeface="Aileron Bold"/>
                  <a:cs typeface="Aileron Bold"/>
                  <a:sym typeface="Aileron Bold"/>
                </a:rPr>
                <a:t>ADVISORS PRIVATE LIMITED</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41A4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7086" cy="10286086"/>
            <a:chOff x="0" y="0"/>
            <a:chExt cx="4816780" cy="2709333"/>
          </a:xfrm>
        </p:grpSpPr>
        <p:sp>
          <p:nvSpPr>
            <p:cNvPr id="3" name="Freeform 3"/>
            <p:cNvSpPr/>
            <p:nvPr/>
          </p:nvSpPr>
          <p:spPr>
            <a:xfrm>
              <a:off x="0" y="0"/>
              <a:ext cx="4816780" cy="2709333"/>
            </a:xfrm>
            <a:custGeom>
              <a:avLst/>
              <a:gdLst/>
              <a:ahLst/>
              <a:cxnLst/>
              <a:rect l="l" t="t" r="r" b="b"/>
              <a:pathLst>
                <a:path w="4816780" h="2709333">
                  <a:moveTo>
                    <a:pt x="0" y="0"/>
                  </a:moveTo>
                  <a:lnTo>
                    <a:pt x="4816780" y="0"/>
                  </a:lnTo>
                  <a:lnTo>
                    <a:pt x="4816780" y="2709333"/>
                  </a:lnTo>
                  <a:lnTo>
                    <a:pt x="0" y="2709333"/>
                  </a:lnTo>
                  <a:close/>
                </a:path>
              </a:pathLst>
            </a:custGeom>
            <a:gradFill rotWithShape="1">
              <a:gsLst>
                <a:gs pos="0">
                  <a:srgbClr val="000000">
                    <a:alpha val="78000"/>
                  </a:srgbClr>
                </a:gs>
                <a:gs pos="100000">
                  <a:srgbClr val="3533CD">
                    <a:alpha val="78000"/>
                  </a:srgbClr>
                </a:gs>
              </a:gsLst>
              <a:lin ang="0"/>
            </a:gradFill>
          </p:spPr>
        </p:sp>
        <p:sp>
          <p:nvSpPr>
            <p:cNvPr id="4" name="TextBox 4"/>
            <p:cNvSpPr txBox="1"/>
            <p:nvPr/>
          </p:nvSpPr>
          <p:spPr>
            <a:xfrm>
              <a:off x="0" y="-47625"/>
              <a:ext cx="4816780" cy="2756958"/>
            </a:xfrm>
            <a:prstGeom prst="rect">
              <a:avLst/>
            </a:prstGeom>
          </p:spPr>
          <p:txBody>
            <a:bodyPr lIns="59371" tIns="59371" rIns="59371" bIns="59371" rtlCol="0" anchor="ctr"/>
            <a:lstStyle/>
            <a:p>
              <a:pPr algn="ctr">
                <a:lnSpc>
                  <a:spcPts val="2781"/>
                </a:lnSpc>
              </a:pPr>
              <a:endParaRPr/>
            </a:p>
          </p:txBody>
        </p:sp>
      </p:grpSp>
      <p:grpSp>
        <p:nvGrpSpPr>
          <p:cNvPr id="5" name="Group 5"/>
          <p:cNvGrpSpPr/>
          <p:nvPr/>
        </p:nvGrpSpPr>
        <p:grpSpPr>
          <a:xfrm>
            <a:off x="7800647" y="-299790"/>
            <a:ext cx="8804450" cy="10924628"/>
            <a:chOff x="0" y="0"/>
            <a:chExt cx="823729" cy="1022089"/>
          </a:xfrm>
        </p:grpSpPr>
        <p:sp>
          <p:nvSpPr>
            <p:cNvPr id="6" name="Freeform 6"/>
            <p:cNvSpPr/>
            <p:nvPr/>
          </p:nvSpPr>
          <p:spPr>
            <a:xfrm>
              <a:off x="0" y="0"/>
              <a:ext cx="823729" cy="1022089"/>
            </a:xfrm>
            <a:custGeom>
              <a:avLst/>
              <a:gdLst/>
              <a:ahLst/>
              <a:cxnLst/>
              <a:rect l="l" t="t" r="r" b="b"/>
              <a:pathLst>
                <a:path w="823729" h="1022089">
                  <a:moveTo>
                    <a:pt x="274725" y="1003020"/>
                  </a:moveTo>
                  <a:cubicBezTo>
                    <a:pt x="316955" y="1014534"/>
                    <a:pt x="364966" y="1022089"/>
                    <a:pt x="412086" y="1022089"/>
                  </a:cubicBezTo>
                  <a:cubicBezTo>
                    <a:pt x="459208" y="1022089"/>
                    <a:pt x="504551" y="1015612"/>
                    <a:pt x="546337" y="1004098"/>
                  </a:cubicBezTo>
                  <a:cubicBezTo>
                    <a:pt x="547227" y="1003739"/>
                    <a:pt x="548116" y="1003739"/>
                    <a:pt x="549004" y="1003379"/>
                  </a:cubicBezTo>
                  <a:cubicBezTo>
                    <a:pt x="705926" y="957324"/>
                    <a:pt x="821506" y="835710"/>
                    <a:pt x="823729" y="688938"/>
                  </a:cubicBezTo>
                  <a:lnTo>
                    <a:pt x="823729" y="0"/>
                  </a:lnTo>
                  <a:lnTo>
                    <a:pt x="0" y="0"/>
                  </a:lnTo>
                  <a:lnTo>
                    <a:pt x="0" y="688427"/>
                  </a:lnTo>
                  <a:cubicBezTo>
                    <a:pt x="2223" y="836429"/>
                    <a:pt x="116024" y="958044"/>
                    <a:pt x="274725" y="1003020"/>
                  </a:cubicBezTo>
                  <a:close/>
                </a:path>
              </a:pathLst>
            </a:custGeom>
            <a:solidFill>
              <a:srgbClr val="000000">
                <a:alpha val="0"/>
              </a:srgbClr>
            </a:solidFill>
            <a:ln w="38100" cap="sq">
              <a:solidFill>
                <a:srgbClr val="FFFFFF"/>
              </a:solidFill>
              <a:prstDash val="solid"/>
              <a:miter/>
            </a:ln>
          </p:spPr>
        </p:sp>
        <p:sp>
          <p:nvSpPr>
            <p:cNvPr id="7" name="TextBox 7"/>
            <p:cNvSpPr txBox="1"/>
            <p:nvPr/>
          </p:nvSpPr>
          <p:spPr>
            <a:xfrm>
              <a:off x="0" y="-38100"/>
              <a:ext cx="823729" cy="933189"/>
            </a:xfrm>
            <a:prstGeom prst="rect">
              <a:avLst/>
            </a:prstGeom>
          </p:spPr>
          <p:txBody>
            <a:bodyPr lIns="48871" tIns="48871" rIns="48871" bIns="48871" rtlCol="0" anchor="ctr"/>
            <a:lstStyle/>
            <a:p>
              <a:pPr algn="ctr">
                <a:lnSpc>
                  <a:spcPts val="1885"/>
                </a:lnSpc>
              </a:pPr>
              <a:endParaRPr/>
            </a:p>
          </p:txBody>
        </p:sp>
      </p:grpSp>
      <p:grpSp>
        <p:nvGrpSpPr>
          <p:cNvPr id="8" name="Group 8"/>
          <p:cNvGrpSpPr/>
          <p:nvPr/>
        </p:nvGrpSpPr>
        <p:grpSpPr>
          <a:xfrm>
            <a:off x="8062683" y="0"/>
            <a:ext cx="8289340" cy="10286086"/>
            <a:chOff x="0" y="0"/>
            <a:chExt cx="864696" cy="1072985"/>
          </a:xfrm>
        </p:grpSpPr>
        <p:sp>
          <p:nvSpPr>
            <p:cNvPr id="9" name="Freeform 9"/>
            <p:cNvSpPr/>
            <p:nvPr/>
          </p:nvSpPr>
          <p:spPr>
            <a:xfrm>
              <a:off x="0" y="0"/>
              <a:ext cx="864696" cy="1072985"/>
            </a:xfrm>
            <a:custGeom>
              <a:avLst/>
              <a:gdLst/>
              <a:ahLst/>
              <a:cxnLst/>
              <a:rect l="l" t="t" r="r" b="b"/>
              <a:pathLst>
                <a:path w="864696" h="1072985">
                  <a:moveTo>
                    <a:pt x="288388" y="1053916"/>
                  </a:moveTo>
                  <a:cubicBezTo>
                    <a:pt x="332718" y="1065430"/>
                    <a:pt x="383117" y="1072985"/>
                    <a:pt x="432581" y="1072985"/>
                  </a:cubicBezTo>
                  <a:cubicBezTo>
                    <a:pt x="482046" y="1072985"/>
                    <a:pt x="529645" y="1066508"/>
                    <a:pt x="573508" y="1054994"/>
                  </a:cubicBezTo>
                  <a:cubicBezTo>
                    <a:pt x="574442" y="1054635"/>
                    <a:pt x="575375" y="1054635"/>
                    <a:pt x="576308" y="1054275"/>
                  </a:cubicBezTo>
                  <a:cubicBezTo>
                    <a:pt x="741034" y="1008220"/>
                    <a:pt x="862363" y="886606"/>
                    <a:pt x="864696" y="738703"/>
                  </a:cubicBezTo>
                  <a:lnTo>
                    <a:pt x="864696" y="0"/>
                  </a:lnTo>
                  <a:lnTo>
                    <a:pt x="0" y="0"/>
                  </a:lnTo>
                  <a:lnTo>
                    <a:pt x="0" y="738155"/>
                  </a:lnTo>
                  <a:cubicBezTo>
                    <a:pt x="2333" y="887325"/>
                    <a:pt x="121795" y="1008940"/>
                    <a:pt x="288388" y="1053916"/>
                  </a:cubicBezTo>
                  <a:close/>
                </a:path>
              </a:pathLst>
            </a:custGeom>
            <a:solidFill>
              <a:srgbClr val="EFB31D"/>
            </a:solidFill>
          </p:spPr>
        </p:sp>
        <p:sp>
          <p:nvSpPr>
            <p:cNvPr id="10" name="TextBox 10"/>
            <p:cNvSpPr txBox="1"/>
            <p:nvPr/>
          </p:nvSpPr>
          <p:spPr>
            <a:xfrm>
              <a:off x="0" y="-38100"/>
              <a:ext cx="864696" cy="984085"/>
            </a:xfrm>
            <a:prstGeom prst="rect">
              <a:avLst/>
            </a:prstGeom>
          </p:spPr>
          <p:txBody>
            <a:bodyPr lIns="48871" tIns="48871" rIns="48871" bIns="48871" rtlCol="0" anchor="ctr"/>
            <a:lstStyle/>
            <a:p>
              <a:pPr algn="ctr">
                <a:lnSpc>
                  <a:spcPts val="1885"/>
                </a:lnSpc>
              </a:pPr>
              <a:endParaRPr/>
            </a:p>
          </p:txBody>
        </p:sp>
      </p:grpSp>
      <p:grpSp>
        <p:nvGrpSpPr>
          <p:cNvPr id="11" name="Group 11"/>
          <p:cNvGrpSpPr/>
          <p:nvPr/>
        </p:nvGrpSpPr>
        <p:grpSpPr>
          <a:xfrm rot="-10800000">
            <a:off x="754019" y="235979"/>
            <a:ext cx="7046628" cy="10388860"/>
            <a:chOff x="0" y="0"/>
            <a:chExt cx="1144534" cy="1687389"/>
          </a:xfrm>
        </p:grpSpPr>
        <p:sp>
          <p:nvSpPr>
            <p:cNvPr id="12" name="Freeform 12"/>
            <p:cNvSpPr/>
            <p:nvPr/>
          </p:nvSpPr>
          <p:spPr>
            <a:xfrm>
              <a:off x="0" y="0"/>
              <a:ext cx="1144534" cy="1687389"/>
            </a:xfrm>
            <a:custGeom>
              <a:avLst/>
              <a:gdLst/>
              <a:ahLst/>
              <a:cxnLst/>
              <a:rect l="l" t="t" r="r" b="b"/>
              <a:pathLst>
                <a:path w="1144534" h="1687389">
                  <a:moveTo>
                    <a:pt x="381718" y="1668320"/>
                  </a:moveTo>
                  <a:cubicBezTo>
                    <a:pt x="440395" y="1679834"/>
                    <a:pt x="507104" y="1687389"/>
                    <a:pt x="572575" y="1687389"/>
                  </a:cubicBezTo>
                  <a:cubicBezTo>
                    <a:pt x="638049" y="1687389"/>
                    <a:pt x="701051" y="1680913"/>
                    <a:pt x="759110" y="1669399"/>
                  </a:cubicBezTo>
                  <a:cubicBezTo>
                    <a:pt x="760347" y="1669039"/>
                    <a:pt x="761582" y="1669039"/>
                    <a:pt x="762817" y="1668680"/>
                  </a:cubicBezTo>
                  <a:cubicBezTo>
                    <a:pt x="980853" y="1622625"/>
                    <a:pt x="1141446" y="1501011"/>
                    <a:pt x="1144534" y="1339460"/>
                  </a:cubicBezTo>
                  <a:lnTo>
                    <a:pt x="1144534" y="0"/>
                  </a:lnTo>
                  <a:lnTo>
                    <a:pt x="0" y="0"/>
                  </a:lnTo>
                  <a:lnTo>
                    <a:pt x="0" y="1338466"/>
                  </a:lnTo>
                  <a:cubicBezTo>
                    <a:pt x="3088" y="1501729"/>
                    <a:pt x="161211" y="1623345"/>
                    <a:pt x="381718" y="1668320"/>
                  </a:cubicBezTo>
                  <a:close/>
                </a:path>
              </a:pathLst>
            </a:custGeom>
            <a:solidFill>
              <a:srgbClr val="FFFFFF"/>
            </a:solidFill>
          </p:spPr>
        </p:sp>
        <p:sp>
          <p:nvSpPr>
            <p:cNvPr id="13" name="TextBox 13"/>
            <p:cNvSpPr txBox="1"/>
            <p:nvPr/>
          </p:nvSpPr>
          <p:spPr>
            <a:xfrm>
              <a:off x="0" y="-9525"/>
              <a:ext cx="1144534" cy="1569914"/>
            </a:xfrm>
            <a:prstGeom prst="rect">
              <a:avLst/>
            </a:prstGeom>
          </p:spPr>
          <p:txBody>
            <a:bodyPr lIns="48871" tIns="48871" rIns="48871" bIns="48871" rtlCol="0" anchor="ctr"/>
            <a:lstStyle/>
            <a:p>
              <a:pPr marL="0" lvl="1" indent="0" algn="r">
                <a:lnSpc>
                  <a:spcPts val="2190"/>
                </a:lnSpc>
                <a:spcBef>
                  <a:spcPct val="0"/>
                </a:spcBef>
              </a:pPr>
              <a:endParaRPr/>
            </a:p>
          </p:txBody>
        </p:sp>
      </p:grpSp>
      <p:sp>
        <p:nvSpPr>
          <p:cNvPr id="14" name="TextBox 14"/>
          <p:cNvSpPr txBox="1"/>
          <p:nvPr/>
        </p:nvSpPr>
        <p:spPr>
          <a:xfrm>
            <a:off x="8465508" y="477765"/>
            <a:ext cx="7886515" cy="1082637"/>
          </a:xfrm>
          <a:prstGeom prst="rect">
            <a:avLst/>
          </a:prstGeom>
        </p:spPr>
        <p:txBody>
          <a:bodyPr lIns="0" tIns="0" rIns="0" bIns="0" rtlCol="0" anchor="t">
            <a:spAutoFit/>
          </a:bodyPr>
          <a:lstStyle/>
          <a:p>
            <a:pPr marL="0" lvl="0" indent="0" algn="l">
              <a:lnSpc>
                <a:spcPts val="2879"/>
              </a:lnSpc>
              <a:spcBef>
                <a:spcPct val="0"/>
              </a:spcBef>
            </a:pPr>
            <a:r>
              <a:rPr lang="en-US" sz="2267" b="1" u="none" strike="noStrike">
                <a:solidFill>
                  <a:srgbClr val="153462"/>
                </a:solidFill>
                <a:latin typeface="Montserrat Ultra-Bold"/>
                <a:ea typeface="Montserrat Ultra-Bold"/>
                <a:cs typeface="Montserrat Ultra-Bold"/>
                <a:sym typeface="Montserrat Ultra-Bold"/>
              </a:rPr>
              <a:t>OUR EXPERT RECRUITMENT TEAMS HELP COMPANIES FIND TOP-QUALITY CANDIDATES FOR OPEN FINANCE &amp; ACCOUNTING JOBS IN INDIA.</a:t>
            </a:r>
          </a:p>
        </p:txBody>
      </p:sp>
      <p:sp>
        <p:nvSpPr>
          <p:cNvPr id="15" name="TextBox 15"/>
          <p:cNvSpPr txBox="1"/>
          <p:nvPr/>
        </p:nvSpPr>
        <p:spPr>
          <a:xfrm>
            <a:off x="1654242" y="2107158"/>
            <a:ext cx="5399029" cy="769379"/>
          </a:xfrm>
          <a:prstGeom prst="rect">
            <a:avLst/>
          </a:prstGeom>
        </p:spPr>
        <p:txBody>
          <a:bodyPr lIns="0" tIns="0" rIns="0" bIns="0" rtlCol="0" anchor="t">
            <a:spAutoFit/>
          </a:bodyPr>
          <a:lstStyle/>
          <a:p>
            <a:pPr marL="0" lvl="0" indent="0" algn="r">
              <a:lnSpc>
                <a:spcPts val="3112"/>
              </a:lnSpc>
            </a:pPr>
            <a:r>
              <a:rPr lang="en-US" sz="2451" b="1" u="none" strike="noStrike">
                <a:solidFill>
                  <a:srgbClr val="153462"/>
                </a:solidFill>
                <a:latin typeface="Montserrat Ultra-Bold"/>
                <a:ea typeface="Montserrat Ultra-Bold"/>
                <a:cs typeface="Montserrat Ultra-Bold"/>
                <a:sym typeface="Montserrat Ultra-Bold"/>
              </a:rPr>
              <a:t>BELOW ARE SOME OF THE AREAS WE HAVE EXPERTISE IN:</a:t>
            </a:r>
          </a:p>
        </p:txBody>
      </p:sp>
      <p:grpSp>
        <p:nvGrpSpPr>
          <p:cNvPr id="16" name="Group 16"/>
          <p:cNvGrpSpPr/>
          <p:nvPr/>
        </p:nvGrpSpPr>
        <p:grpSpPr>
          <a:xfrm>
            <a:off x="7504553" y="3202183"/>
            <a:ext cx="511269" cy="511269"/>
            <a:chOff x="0" y="0"/>
            <a:chExt cx="681691" cy="681691"/>
          </a:xfrm>
        </p:grpSpPr>
        <p:grpSp>
          <p:nvGrpSpPr>
            <p:cNvPr id="17" name="Group 17"/>
            <p:cNvGrpSpPr/>
            <p:nvPr/>
          </p:nvGrpSpPr>
          <p:grpSpPr>
            <a:xfrm>
              <a:off x="0" y="0"/>
              <a:ext cx="681691" cy="68169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B31D"/>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1885"/>
                  </a:lnSpc>
                </a:pPr>
                <a:endParaRPr/>
              </a:p>
            </p:txBody>
          </p:sp>
        </p:grpSp>
        <p:sp>
          <p:nvSpPr>
            <p:cNvPr id="20" name="TextBox 20"/>
            <p:cNvSpPr txBox="1"/>
            <p:nvPr/>
          </p:nvSpPr>
          <p:spPr>
            <a:xfrm>
              <a:off x="173970" y="175519"/>
              <a:ext cx="333751" cy="391819"/>
            </a:xfrm>
            <a:prstGeom prst="rect">
              <a:avLst/>
            </a:prstGeom>
          </p:spPr>
          <p:txBody>
            <a:bodyPr lIns="0" tIns="0" rIns="0" bIns="0" rtlCol="0" anchor="t">
              <a:spAutoFit/>
            </a:bodyPr>
            <a:lstStyle/>
            <a:p>
              <a:pPr algn="ctr">
                <a:lnSpc>
                  <a:spcPts val="2090"/>
                </a:lnSpc>
              </a:pPr>
              <a:r>
                <a:rPr lang="en-US" sz="2224" b="1">
                  <a:solidFill>
                    <a:srgbClr val="153462"/>
                  </a:solidFill>
                  <a:latin typeface="Montserrat Ultra-Bold"/>
                  <a:ea typeface="Montserrat Ultra-Bold"/>
                  <a:cs typeface="Montserrat Ultra-Bold"/>
                  <a:sym typeface="Montserrat Ultra-Bold"/>
                </a:rPr>
                <a:t>1</a:t>
              </a:r>
            </a:p>
          </p:txBody>
        </p:sp>
      </p:grpSp>
      <p:grpSp>
        <p:nvGrpSpPr>
          <p:cNvPr id="21" name="Group 21"/>
          <p:cNvGrpSpPr/>
          <p:nvPr/>
        </p:nvGrpSpPr>
        <p:grpSpPr>
          <a:xfrm>
            <a:off x="7504553" y="4066706"/>
            <a:ext cx="511269" cy="511269"/>
            <a:chOff x="0" y="0"/>
            <a:chExt cx="681691" cy="681691"/>
          </a:xfrm>
        </p:grpSpPr>
        <p:grpSp>
          <p:nvGrpSpPr>
            <p:cNvPr id="22" name="Group 22"/>
            <p:cNvGrpSpPr/>
            <p:nvPr/>
          </p:nvGrpSpPr>
          <p:grpSpPr>
            <a:xfrm>
              <a:off x="0" y="0"/>
              <a:ext cx="681691" cy="681691"/>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B31D"/>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1885"/>
                  </a:lnSpc>
                </a:pPr>
                <a:endParaRPr/>
              </a:p>
            </p:txBody>
          </p:sp>
        </p:grpSp>
        <p:sp>
          <p:nvSpPr>
            <p:cNvPr id="25" name="TextBox 25"/>
            <p:cNvSpPr txBox="1"/>
            <p:nvPr/>
          </p:nvSpPr>
          <p:spPr>
            <a:xfrm>
              <a:off x="173970" y="175519"/>
              <a:ext cx="333751" cy="391819"/>
            </a:xfrm>
            <a:prstGeom prst="rect">
              <a:avLst/>
            </a:prstGeom>
          </p:spPr>
          <p:txBody>
            <a:bodyPr lIns="0" tIns="0" rIns="0" bIns="0" rtlCol="0" anchor="t">
              <a:spAutoFit/>
            </a:bodyPr>
            <a:lstStyle/>
            <a:p>
              <a:pPr algn="ctr">
                <a:lnSpc>
                  <a:spcPts val="2090"/>
                </a:lnSpc>
              </a:pPr>
              <a:r>
                <a:rPr lang="en-US" sz="2224" b="1">
                  <a:solidFill>
                    <a:srgbClr val="153462"/>
                  </a:solidFill>
                  <a:latin typeface="Montserrat Ultra-Bold"/>
                  <a:ea typeface="Montserrat Ultra-Bold"/>
                  <a:cs typeface="Montserrat Ultra-Bold"/>
                  <a:sym typeface="Montserrat Ultra-Bold"/>
                </a:rPr>
                <a:t>2</a:t>
              </a:r>
            </a:p>
          </p:txBody>
        </p:sp>
      </p:grpSp>
      <p:grpSp>
        <p:nvGrpSpPr>
          <p:cNvPr id="26" name="Group 26"/>
          <p:cNvGrpSpPr/>
          <p:nvPr/>
        </p:nvGrpSpPr>
        <p:grpSpPr>
          <a:xfrm>
            <a:off x="7504553" y="4976035"/>
            <a:ext cx="511269" cy="511269"/>
            <a:chOff x="0" y="0"/>
            <a:chExt cx="681691" cy="681691"/>
          </a:xfrm>
        </p:grpSpPr>
        <p:grpSp>
          <p:nvGrpSpPr>
            <p:cNvPr id="27" name="Group 27"/>
            <p:cNvGrpSpPr/>
            <p:nvPr/>
          </p:nvGrpSpPr>
          <p:grpSpPr>
            <a:xfrm>
              <a:off x="0" y="0"/>
              <a:ext cx="681691" cy="681691"/>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B31D"/>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1885"/>
                  </a:lnSpc>
                </a:pPr>
                <a:endParaRPr/>
              </a:p>
            </p:txBody>
          </p:sp>
        </p:grpSp>
        <p:sp>
          <p:nvSpPr>
            <p:cNvPr id="30" name="TextBox 30"/>
            <p:cNvSpPr txBox="1"/>
            <p:nvPr/>
          </p:nvSpPr>
          <p:spPr>
            <a:xfrm>
              <a:off x="173970" y="175519"/>
              <a:ext cx="333751" cy="391819"/>
            </a:xfrm>
            <a:prstGeom prst="rect">
              <a:avLst/>
            </a:prstGeom>
          </p:spPr>
          <p:txBody>
            <a:bodyPr lIns="0" tIns="0" rIns="0" bIns="0" rtlCol="0" anchor="t">
              <a:spAutoFit/>
            </a:bodyPr>
            <a:lstStyle/>
            <a:p>
              <a:pPr algn="ctr">
                <a:lnSpc>
                  <a:spcPts val="2090"/>
                </a:lnSpc>
              </a:pPr>
              <a:r>
                <a:rPr lang="en-US" sz="2224" b="1">
                  <a:solidFill>
                    <a:srgbClr val="153462"/>
                  </a:solidFill>
                  <a:latin typeface="Montserrat Ultra-Bold"/>
                  <a:ea typeface="Montserrat Ultra-Bold"/>
                  <a:cs typeface="Montserrat Ultra-Bold"/>
                  <a:sym typeface="Montserrat Ultra-Bold"/>
                </a:rPr>
                <a:t>3</a:t>
              </a:r>
            </a:p>
          </p:txBody>
        </p:sp>
      </p:grpSp>
      <p:grpSp>
        <p:nvGrpSpPr>
          <p:cNvPr id="31" name="Group 31"/>
          <p:cNvGrpSpPr/>
          <p:nvPr/>
        </p:nvGrpSpPr>
        <p:grpSpPr>
          <a:xfrm>
            <a:off x="7499468" y="5885088"/>
            <a:ext cx="511269" cy="511269"/>
            <a:chOff x="0" y="0"/>
            <a:chExt cx="681691" cy="681691"/>
          </a:xfrm>
        </p:grpSpPr>
        <p:grpSp>
          <p:nvGrpSpPr>
            <p:cNvPr id="32" name="Group 32"/>
            <p:cNvGrpSpPr/>
            <p:nvPr/>
          </p:nvGrpSpPr>
          <p:grpSpPr>
            <a:xfrm>
              <a:off x="0" y="0"/>
              <a:ext cx="681691" cy="681691"/>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B31D"/>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1885"/>
                  </a:lnSpc>
                </a:pPr>
                <a:endParaRPr/>
              </a:p>
            </p:txBody>
          </p:sp>
        </p:grpSp>
        <p:sp>
          <p:nvSpPr>
            <p:cNvPr id="35" name="TextBox 35"/>
            <p:cNvSpPr txBox="1"/>
            <p:nvPr/>
          </p:nvSpPr>
          <p:spPr>
            <a:xfrm>
              <a:off x="173970" y="175519"/>
              <a:ext cx="333751" cy="391819"/>
            </a:xfrm>
            <a:prstGeom prst="rect">
              <a:avLst/>
            </a:prstGeom>
          </p:spPr>
          <p:txBody>
            <a:bodyPr lIns="0" tIns="0" rIns="0" bIns="0" rtlCol="0" anchor="t">
              <a:spAutoFit/>
            </a:bodyPr>
            <a:lstStyle/>
            <a:p>
              <a:pPr algn="ctr">
                <a:lnSpc>
                  <a:spcPts val="2090"/>
                </a:lnSpc>
              </a:pPr>
              <a:r>
                <a:rPr lang="en-US" sz="2224" b="1">
                  <a:solidFill>
                    <a:srgbClr val="153462"/>
                  </a:solidFill>
                  <a:latin typeface="Montserrat Ultra-Bold"/>
                  <a:ea typeface="Montserrat Ultra-Bold"/>
                  <a:cs typeface="Montserrat Ultra-Bold"/>
                  <a:sym typeface="Montserrat Ultra-Bold"/>
                </a:rPr>
                <a:t>4</a:t>
              </a:r>
            </a:p>
          </p:txBody>
        </p:sp>
      </p:grpSp>
      <p:grpSp>
        <p:nvGrpSpPr>
          <p:cNvPr id="36" name="Group 36"/>
          <p:cNvGrpSpPr/>
          <p:nvPr/>
        </p:nvGrpSpPr>
        <p:grpSpPr>
          <a:xfrm>
            <a:off x="7504553" y="6794142"/>
            <a:ext cx="511269" cy="511269"/>
            <a:chOff x="0" y="0"/>
            <a:chExt cx="681691" cy="681691"/>
          </a:xfrm>
        </p:grpSpPr>
        <p:grpSp>
          <p:nvGrpSpPr>
            <p:cNvPr id="37" name="Group 37"/>
            <p:cNvGrpSpPr/>
            <p:nvPr/>
          </p:nvGrpSpPr>
          <p:grpSpPr>
            <a:xfrm>
              <a:off x="0" y="0"/>
              <a:ext cx="681691" cy="681691"/>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B31D"/>
              </a:solidFill>
            </p:spPr>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1885"/>
                  </a:lnSpc>
                </a:pPr>
                <a:endParaRPr/>
              </a:p>
            </p:txBody>
          </p:sp>
        </p:grpSp>
        <p:sp>
          <p:nvSpPr>
            <p:cNvPr id="40" name="TextBox 40"/>
            <p:cNvSpPr txBox="1"/>
            <p:nvPr/>
          </p:nvSpPr>
          <p:spPr>
            <a:xfrm>
              <a:off x="173970" y="175519"/>
              <a:ext cx="333751" cy="391819"/>
            </a:xfrm>
            <a:prstGeom prst="rect">
              <a:avLst/>
            </a:prstGeom>
          </p:spPr>
          <p:txBody>
            <a:bodyPr lIns="0" tIns="0" rIns="0" bIns="0" rtlCol="0" anchor="t">
              <a:spAutoFit/>
            </a:bodyPr>
            <a:lstStyle/>
            <a:p>
              <a:pPr algn="ctr">
                <a:lnSpc>
                  <a:spcPts val="2090"/>
                </a:lnSpc>
              </a:pPr>
              <a:r>
                <a:rPr lang="en-US" sz="2224" b="1">
                  <a:solidFill>
                    <a:srgbClr val="153462"/>
                  </a:solidFill>
                  <a:latin typeface="Montserrat Ultra-Bold"/>
                  <a:ea typeface="Montserrat Ultra-Bold"/>
                  <a:cs typeface="Montserrat Ultra-Bold"/>
                  <a:sym typeface="Montserrat Ultra-Bold"/>
                </a:rPr>
                <a:t>5</a:t>
              </a:r>
            </a:p>
          </p:txBody>
        </p:sp>
      </p:grpSp>
      <p:grpSp>
        <p:nvGrpSpPr>
          <p:cNvPr id="41" name="Group 41"/>
          <p:cNvGrpSpPr/>
          <p:nvPr/>
        </p:nvGrpSpPr>
        <p:grpSpPr>
          <a:xfrm>
            <a:off x="7499468" y="7703195"/>
            <a:ext cx="511269" cy="511269"/>
            <a:chOff x="0" y="0"/>
            <a:chExt cx="681691" cy="681691"/>
          </a:xfrm>
        </p:grpSpPr>
        <p:grpSp>
          <p:nvGrpSpPr>
            <p:cNvPr id="42" name="Group 42"/>
            <p:cNvGrpSpPr/>
            <p:nvPr/>
          </p:nvGrpSpPr>
          <p:grpSpPr>
            <a:xfrm>
              <a:off x="0" y="0"/>
              <a:ext cx="681691" cy="681691"/>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B31D"/>
              </a:solidFill>
            </p:spPr>
          </p:sp>
          <p:sp>
            <p:nvSpPr>
              <p:cNvPr id="44" name="TextBox 44"/>
              <p:cNvSpPr txBox="1"/>
              <p:nvPr/>
            </p:nvSpPr>
            <p:spPr>
              <a:xfrm>
                <a:off x="76200" y="38100"/>
                <a:ext cx="660400" cy="698500"/>
              </a:xfrm>
              <a:prstGeom prst="rect">
                <a:avLst/>
              </a:prstGeom>
            </p:spPr>
            <p:txBody>
              <a:bodyPr lIns="50800" tIns="50800" rIns="50800" bIns="50800" rtlCol="0" anchor="ctr"/>
              <a:lstStyle/>
              <a:p>
                <a:pPr algn="ctr">
                  <a:lnSpc>
                    <a:spcPts val="1885"/>
                  </a:lnSpc>
                </a:pPr>
                <a:endParaRPr/>
              </a:p>
            </p:txBody>
          </p:sp>
        </p:grpSp>
        <p:sp>
          <p:nvSpPr>
            <p:cNvPr id="45" name="TextBox 45"/>
            <p:cNvSpPr txBox="1"/>
            <p:nvPr/>
          </p:nvSpPr>
          <p:spPr>
            <a:xfrm>
              <a:off x="173970" y="175519"/>
              <a:ext cx="333751" cy="391819"/>
            </a:xfrm>
            <a:prstGeom prst="rect">
              <a:avLst/>
            </a:prstGeom>
          </p:spPr>
          <p:txBody>
            <a:bodyPr lIns="0" tIns="0" rIns="0" bIns="0" rtlCol="0" anchor="t">
              <a:spAutoFit/>
            </a:bodyPr>
            <a:lstStyle/>
            <a:p>
              <a:pPr algn="ctr">
                <a:lnSpc>
                  <a:spcPts val="2090"/>
                </a:lnSpc>
              </a:pPr>
              <a:r>
                <a:rPr lang="en-US" sz="2224" b="1">
                  <a:solidFill>
                    <a:srgbClr val="153462"/>
                  </a:solidFill>
                  <a:latin typeface="Montserrat Ultra-Bold"/>
                  <a:ea typeface="Montserrat Ultra-Bold"/>
                  <a:cs typeface="Montserrat Ultra-Bold"/>
                  <a:sym typeface="Montserrat Ultra-Bold"/>
                </a:rPr>
                <a:t>6</a:t>
              </a:r>
            </a:p>
          </p:txBody>
        </p:sp>
      </p:grpSp>
      <p:sp>
        <p:nvSpPr>
          <p:cNvPr id="46" name="TextBox 46"/>
          <p:cNvSpPr txBox="1"/>
          <p:nvPr/>
        </p:nvSpPr>
        <p:spPr>
          <a:xfrm>
            <a:off x="8607985" y="1920267"/>
            <a:ext cx="6883787" cy="6646435"/>
          </a:xfrm>
          <a:prstGeom prst="rect">
            <a:avLst/>
          </a:prstGeom>
        </p:spPr>
        <p:txBody>
          <a:bodyPr lIns="0" tIns="0" rIns="0" bIns="0" rtlCol="0" anchor="t">
            <a:spAutoFit/>
          </a:bodyPr>
          <a:lstStyle/>
          <a:p>
            <a:pPr marL="392937" lvl="1" indent="-196468" algn="l">
              <a:lnSpc>
                <a:spcPts val="2948"/>
              </a:lnSpc>
              <a:buFont typeface="Arial"/>
              <a:buChar char="•"/>
            </a:pPr>
            <a:r>
              <a:rPr lang="en-US" sz="1819" b="1" spc="14" dirty="0">
                <a:solidFill>
                  <a:srgbClr val="153462"/>
                </a:solidFill>
                <a:latin typeface="Montserrat Classic Bold"/>
                <a:ea typeface="Montserrat Classic Bold"/>
                <a:cs typeface="Montserrat Classic Bold"/>
                <a:sym typeface="Montserrat Classic Bold"/>
              </a:rPr>
              <a:t>Financial Accounting</a:t>
            </a:r>
          </a:p>
          <a:p>
            <a:pPr marL="392937" lvl="1" indent="-196468" algn="l">
              <a:lnSpc>
                <a:spcPts val="2948"/>
              </a:lnSpc>
              <a:buFont typeface="Arial"/>
              <a:buChar char="•"/>
            </a:pPr>
            <a:r>
              <a:rPr lang="en-US" sz="1819" b="1" spc="14" dirty="0">
                <a:solidFill>
                  <a:srgbClr val="153462"/>
                </a:solidFill>
                <a:latin typeface="Montserrat Classic Bold"/>
                <a:ea typeface="Montserrat Classic Bold"/>
                <a:cs typeface="Montserrat Classic Bold"/>
                <a:sym typeface="Montserrat Classic Bold"/>
              </a:rPr>
              <a:t>Financial Controller</a:t>
            </a:r>
          </a:p>
          <a:p>
            <a:pPr marL="392937" lvl="1" indent="-196468" algn="l">
              <a:lnSpc>
                <a:spcPts val="2948"/>
              </a:lnSpc>
              <a:buFont typeface="Arial"/>
              <a:buChar char="•"/>
            </a:pPr>
            <a:r>
              <a:rPr lang="en-US" sz="1819" b="1" spc="14" dirty="0">
                <a:solidFill>
                  <a:srgbClr val="153462"/>
                </a:solidFill>
                <a:latin typeface="Montserrat Classic Bold"/>
                <a:ea typeface="Montserrat Classic Bold"/>
                <a:cs typeface="Montserrat Classic Bold"/>
                <a:sym typeface="Montserrat Classic Bold"/>
              </a:rPr>
              <a:t>Financial Director / CFO </a:t>
            </a:r>
          </a:p>
          <a:p>
            <a:pPr marL="392937" lvl="1" indent="-196468" algn="l">
              <a:lnSpc>
                <a:spcPts val="2948"/>
              </a:lnSpc>
              <a:buFont typeface="Arial"/>
              <a:buChar char="•"/>
            </a:pPr>
            <a:r>
              <a:rPr lang="en-US" sz="1819" b="1" spc="14" dirty="0">
                <a:solidFill>
                  <a:srgbClr val="153462"/>
                </a:solidFill>
                <a:latin typeface="Montserrat Classic Bold"/>
                <a:ea typeface="Montserrat Classic Bold"/>
                <a:cs typeface="Montserrat Classic Bold"/>
                <a:sym typeface="Montserrat Classic Bold"/>
              </a:rPr>
              <a:t>Management Accountant</a:t>
            </a:r>
          </a:p>
          <a:p>
            <a:pPr marL="392937" lvl="1" indent="-196468" algn="l">
              <a:lnSpc>
                <a:spcPts val="2948"/>
              </a:lnSpc>
              <a:buFont typeface="Arial"/>
              <a:buChar char="•"/>
            </a:pPr>
            <a:r>
              <a:rPr lang="en-US" sz="1819" b="1" spc="18" dirty="0">
                <a:solidFill>
                  <a:srgbClr val="153462"/>
                </a:solidFill>
                <a:latin typeface="Montserrat Classic Bold"/>
                <a:ea typeface="Montserrat Classic Bold"/>
                <a:cs typeface="Montserrat Classic Bold"/>
                <a:sym typeface="Montserrat Classic Bold"/>
              </a:rPr>
              <a:t>CA Fresher</a:t>
            </a:r>
          </a:p>
          <a:p>
            <a:pPr marL="392937" lvl="1" indent="-196468" algn="l">
              <a:lnSpc>
                <a:spcPts val="2948"/>
              </a:lnSpc>
              <a:buFont typeface="Arial"/>
              <a:buChar char="•"/>
            </a:pPr>
            <a:r>
              <a:rPr lang="en-US" sz="1819" b="1" spc="14" dirty="0">
                <a:solidFill>
                  <a:srgbClr val="153462"/>
                </a:solidFill>
                <a:latin typeface="Montserrat Classic Bold"/>
                <a:ea typeface="Montserrat Classic Bold"/>
                <a:cs typeface="Montserrat Classic Bold"/>
                <a:sym typeface="Montserrat Classic Bold"/>
              </a:rPr>
              <a:t>Accountant/Bookkeeper </a:t>
            </a:r>
          </a:p>
          <a:p>
            <a:pPr marL="392937" lvl="1" indent="-196468" algn="l">
              <a:lnSpc>
                <a:spcPts val="2948"/>
              </a:lnSpc>
              <a:buFont typeface="Arial"/>
              <a:buChar char="•"/>
            </a:pPr>
            <a:r>
              <a:rPr lang="en-US" sz="1819" b="1" spc="14" dirty="0">
                <a:solidFill>
                  <a:srgbClr val="153462"/>
                </a:solidFill>
                <a:latin typeface="Montserrat Classic Bold"/>
                <a:ea typeface="Montserrat Classic Bold"/>
                <a:cs typeface="Montserrat Classic Bold"/>
                <a:sym typeface="Montserrat Classic Bold"/>
              </a:rPr>
              <a:t>Accounts Payable</a:t>
            </a:r>
          </a:p>
          <a:p>
            <a:pPr marL="392937" lvl="1" indent="-196468" algn="l">
              <a:lnSpc>
                <a:spcPts val="2948"/>
              </a:lnSpc>
              <a:buFont typeface="Arial"/>
              <a:buChar char="•"/>
            </a:pPr>
            <a:r>
              <a:rPr lang="en-US" sz="1819" b="1" spc="14" dirty="0">
                <a:solidFill>
                  <a:srgbClr val="153462"/>
                </a:solidFill>
                <a:latin typeface="Montserrat Classic Bold"/>
                <a:ea typeface="Montserrat Classic Bold"/>
                <a:cs typeface="Montserrat Classic Bold"/>
                <a:sym typeface="Montserrat Classic Bold"/>
              </a:rPr>
              <a:t>Accounts Receivable</a:t>
            </a:r>
          </a:p>
          <a:p>
            <a:pPr marL="392937" lvl="1" indent="-196468" algn="l">
              <a:lnSpc>
                <a:spcPts val="2948"/>
              </a:lnSpc>
              <a:buFont typeface="Arial"/>
              <a:buChar char="•"/>
            </a:pPr>
            <a:r>
              <a:rPr lang="en-US" sz="1819" b="1" spc="18" dirty="0">
                <a:solidFill>
                  <a:srgbClr val="153462"/>
                </a:solidFill>
                <a:latin typeface="Montserrat Classic Bold"/>
                <a:ea typeface="Montserrat Classic Bold"/>
                <a:cs typeface="Montserrat Classic Bold"/>
                <a:sym typeface="Montserrat Classic Bold"/>
              </a:rPr>
              <a:t>Payroll</a:t>
            </a:r>
          </a:p>
          <a:p>
            <a:pPr marL="392937" lvl="1" indent="-196468" algn="l">
              <a:lnSpc>
                <a:spcPts val="2948"/>
              </a:lnSpc>
              <a:buFont typeface="Arial"/>
              <a:buChar char="•"/>
            </a:pPr>
            <a:r>
              <a:rPr lang="en-US" sz="1819" b="1" spc="16" dirty="0">
                <a:solidFill>
                  <a:srgbClr val="153462"/>
                </a:solidFill>
                <a:latin typeface="Montserrat Classic Bold"/>
                <a:ea typeface="Montserrat Classic Bold"/>
                <a:cs typeface="Montserrat Classic Bold"/>
                <a:sym typeface="Montserrat Classic Bold"/>
              </a:rPr>
              <a:t>Shared Services</a:t>
            </a:r>
          </a:p>
          <a:p>
            <a:pPr marL="392937" lvl="1" indent="-196468" algn="l">
              <a:lnSpc>
                <a:spcPts val="2948"/>
              </a:lnSpc>
              <a:buFont typeface="Arial"/>
              <a:buChar char="•"/>
            </a:pPr>
            <a:r>
              <a:rPr lang="en-US" sz="1819" b="1" spc="16" dirty="0">
                <a:solidFill>
                  <a:srgbClr val="153462"/>
                </a:solidFill>
                <a:latin typeface="Montserrat Classic Bold"/>
                <a:ea typeface="Montserrat Classic Bold"/>
                <a:cs typeface="Montserrat Classic Bold"/>
                <a:sym typeface="Montserrat Classic Bold"/>
              </a:rPr>
              <a:t>Internal Control</a:t>
            </a:r>
          </a:p>
          <a:p>
            <a:pPr marL="392937" lvl="1" indent="-196468" algn="l">
              <a:lnSpc>
                <a:spcPts val="2948"/>
              </a:lnSpc>
              <a:buFont typeface="Arial"/>
              <a:buChar char="•"/>
            </a:pPr>
            <a:r>
              <a:rPr lang="en-US" sz="1819" b="1" spc="14" dirty="0">
                <a:solidFill>
                  <a:srgbClr val="153462"/>
                </a:solidFill>
                <a:latin typeface="Montserrat Classic Bold"/>
                <a:ea typeface="Montserrat Classic Bold"/>
                <a:cs typeface="Montserrat Classic Bold"/>
                <a:sym typeface="Montserrat Classic Bold"/>
              </a:rPr>
              <a:t>Merger &amp; Acquisition</a:t>
            </a:r>
          </a:p>
          <a:p>
            <a:pPr marL="392937" lvl="1" indent="-196468" algn="l">
              <a:lnSpc>
                <a:spcPts val="2948"/>
              </a:lnSpc>
              <a:buFont typeface="Arial"/>
              <a:buChar char="•"/>
            </a:pPr>
            <a:r>
              <a:rPr lang="en-US" sz="1819" b="1" spc="14" dirty="0">
                <a:solidFill>
                  <a:srgbClr val="153462"/>
                </a:solidFill>
                <a:latin typeface="Montserrat Classic Bold"/>
                <a:ea typeface="Montserrat Classic Bold"/>
                <a:cs typeface="Montserrat Classic Bold"/>
                <a:sym typeface="Montserrat Classic Bold"/>
              </a:rPr>
              <a:t>Corporate Finance</a:t>
            </a:r>
          </a:p>
          <a:p>
            <a:pPr marL="392937" lvl="1" indent="-196468" algn="l">
              <a:lnSpc>
                <a:spcPts val="2948"/>
              </a:lnSpc>
              <a:buFont typeface="Arial"/>
              <a:buChar char="•"/>
            </a:pPr>
            <a:r>
              <a:rPr lang="en-US" sz="1819" b="1" spc="14" dirty="0">
                <a:solidFill>
                  <a:srgbClr val="153462"/>
                </a:solidFill>
                <a:latin typeface="Montserrat Classic Bold"/>
                <a:ea typeface="Montserrat Classic Bold"/>
                <a:cs typeface="Montserrat Classic Bold"/>
                <a:sym typeface="Montserrat Classic Bold"/>
              </a:rPr>
              <a:t>Forensic Accounting </a:t>
            </a:r>
          </a:p>
          <a:p>
            <a:pPr marL="392937" lvl="1" indent="-196468" algn="l">
              <a:lnSpc>
                <a:spcPts val="2948"/>
              </a:lnSpc>
              <a:buFont typeface="Arial"/>
              <a:buChar char="•"/>
            </a:pPr>
            <a:r>
              <a:rPr lang="en-US" sz="1819" b="1" spc="14" dirty="0">
                <a:solidFill>
                  <a:srgbClr val="153462"/>
                </a:solidFill>
                <a:latin typeface="Montserrat Classic Bold"/>
                <a:ea typeface="Montserrat Classic Bold"/>
                <a:cs typeface="Montserrat Classic Bold"/>
                <a:sym typeface="Montserrat Classic Bold"/>
              </a:rPr>
              <a:t>Insolvency and Restructuring Internal Audit</a:t>
            </a:r>
          </a:p>
          <a:p>
            <a:pPr marL="392937" lvl="1" indent="-196468" algn="l">
              <a:lnSpc>
                <a:spcPts val="2948"/>
              </a:lnSpc>
              <a:buFont typeface="Arial"/>
              <a:buChar char="•"/>
            </a:pPr>
            <a:r>
              <a:rPr lang="en-US" sz="1819" b="1" spc="14" dirty="0">
                <a:solidFill>
                  <a:srgbClr val="153462"/>
                </a:solidFill>
                <a:latin typeface="Montserrat Classic Bold"/>
                <a:ea typeface="Montserrat Classic Bold"/>
                <a:cs typeface="Montserrat Classic Bold"/>
                <a:sym typeface="Montserrat Classic Bold"/>
              </a:rPr>
              <a:t>Practice (Audit) and Assurance </a:t>
            </a:r>
          </a:p>
          <a:p>
            <a:pPr marL="392937" lvl="1" indent="-196468" algn="l">
              <a:lnSpc>
                <a:spcPts val="2948"/>
              </a:lnSpc>
              <a:buFont typeface="Arial"/>
              <a:buChar char="•"/>
            </a:pPr>
            <a:r>
              <a:rPr lang="en-US" sz="1819" b="1" spc="14" dirty="0">
                <a:solidFill>
                  <a:srgbClr val="153462"/>
                </a:solidFill>
                <a:latin typeface="Montserrat Classic Bold"/>
                <a:ea typeface="Montserrat Classic Bold"/>
                <a:cs typeface="Montserrat Classic Bold"/>
                <a:sym typeface="Montserrat Classic Bold"/>
              </a:rPr>
              <a:t>Direct &amp; Indirect Tax </a:t>
            </a:r>
          </a:p>
          <a:p>
            <a:pPr marL="392937" lvl="1" indent="-196468" algn="l">
              <a:lnSpc>
                <a:spcPts val="2948"/>
              </a:lnSpc>
              <a:buFont typeface="Arial"/>
              <a:buChar char="•"/>
            </a:pPr>
            <a:r>
              <a:rPr lang="en-US" sz="1819" b="1" spc="14" dirty="0">
                <a:solidFill>
                  <a:srgbClr val="153462"/>
                </a:solidFill>
                <a:latin typeface="Montserrat Classic Bold"/>
                <a:ea typeface="Montserrat Classic Bold"/>
                <a:cs typeface="Montserrat Classic Bold"/>
                <a:sym typeface="Montserrat Classic Bold"/>
              </a:rPr>
              <a:t>Environmental Social Governance Services</a:t>
            </a:r>
          </a:p>
        </p:txBody>
      </p:sp>
      <p:sp>
        <p:nvSpPr>
          <p:cNvPr id="47" name="TextBox 47"/>
          <p:cNvSpPr txBox="1"/>
          <p:nvPr/>
        </p:nvSpPr>
        <p:spPr>
          <a:xfrm>
            <a:off x="4311102" y="3238487"/>
            <a:ext cx="2723243" cy="347321"/>
          </a:xfrm>
          <a:prstGeom prst="rect">
            <a:avLst/>
          </a:prstGeom>
        </p:spPr>
        <p:txBody>
          <a:bodyPr lIns="0" tIns="0" rIns="0" bIns="0" rtlCol="0" anchor="t">
            <a:spAutoFit/>
          </a:bodyPr>
          <a:lstStyle/>
          <a:p>
            <a:pPr algn="r">
              <a:lnSpc>
                <a:spcPts val="2940"/>
              </a:lnSpc>
            </a:pPr>
            <a:r>
              <a:rPr lang="en-US" sz="1815" b="1" u="none" strike="noStrike">
                <a:solidFill>
                  <a:srgbClr val="153462"/>
                </a:solidFill>
                <a:latin typeface="Montserrat Classic Bold"/>
                <a:ea typeface="Montserrat Classic Bold"/>
                <a:cs typeface="Montserrat Classic Bold"/>
                <a:sym typeface="Montserrat Classic Bold"/>
              </a:rPr>
              <a:t>Proactive sourcing</a:t>
            </a:r>
          </a:p>
        </p:txBody>
      </p:sp>
      <p:sp>
        <p:nvSpPr>
          <p:cNvPr id="48" name="TextBox 48"/>
          <p:cNvSpPr txBox="1"/>
          <p:nvPr/>
        </p:nvSpPr>
        <p:spPr>
          <a:xfrm>
            <a:off x="1654242" y="4890679"/>
            <a:ext cx="5380104" cy="572480"/>
          </a:xfrm>
          <a:prstGeom prst="rect">
            <a:avLst/>
          </a:prstGeom>
        </p:spPr>
        <p:txBody>
          <a:bodyPr lIns="0" tIns="0" rIns="0" bIns="0" rtlCol="0" anchor="t">
            <a:spAutoFit/>
          </a:bodyPr>
          <a:lstStyle/>
          <a:p>
            <a:pPr marL="0" lvl="1" indent="0" algn="r">
              <a:lnSpc>
                <a:spcPts val="2287"/>
              </a:lnSpc>
            </a:pPr>
            <a:r>
              <a:rPr lang="en-US" sz="1815" b="1" u="none" strike="noStrike">
                <a:solidFill>
                  <a:srgbClr val="153462"/>
                </a:solidFill>
                <a:latin typeface="Montserrat Classic Bold"/>
                <a:ea typeface="Montserrat Classic Bold"/>
                <a:cs typeface="Montserrat Classic Bold"/>
                <a:sym typeface="Montserrat Classic Bold"/>
              </a:rPr>
              <a:t>Pre-screening to ensure candidates meet the exact requirements</a:t>
            </a:r>
          </a:p>
        </p:txBody>
      </p:sp>
      <p:sp>
        <p:nvSpPr>
          <p:cNvPr id="49" name="TextBox 49"/>
          <p:cNvSpPr txBox="1"/>
          <p:nvPr/>
        </p:nvSpPr>
        <p:spPr>
          <a:xfrm>
            <a:off x="2170425" y="4107997"/>
            <a:ext cx="4863920" cy="352486"/>
          </a:xfrm>
          <a:prstGeom prst="rect">
            <a:avLst/>
          </a:prstGeom>
        </p:spPr>
        <p:txBody>
          <a:bodyPr lIns="0" tIns="0" rIns="0" bIns="0" rtlCol="0" anchor="t">
            <a:spAutoFit/>
          </a:bodyPr>
          <a:lstStyle/>
          <a:p>
            <a:pPr marL="0" lvl="1" indent="0" algn="r">
              <a:lnSpc>
                <a:spcPts val="2940"/>
              </a:lnSpc>
              <a:spcBef>
                <a:spcPct val="0"/>
              </a:spcBef>
            </a:pPr>
            <a:r>
              <a:rPr lang="en-US" sz="1815" b="1" u="none" strike="noStrike">
                <a:solidFill>
                  <a:srgbClr val="153462"/>
                </a:solidFill>
                <a:latin typeface="Montserrat Classic Bold"/>
                <a:ea typeface="Montserrat Classic Bold"/>
                <a:cs typeface="Montserrat Classic Bold"/>
                <a:sym typeface="Montserrat Classic Bold"/>
              </a:rPr>
              <a:t>Technical recruiting and shortlisting</a:t>
            </a:r>
          </a:p>
        </p:txBody>
      </p:sp>
      <p:sp>
        <p:nvSpPr>
          <p:cNvPr id="50" name="TextBox 50"/>
          <p:cNvSpPr txBox="1"/>
          <p:nvPr/>
        </p:nvSpPr>
        <p:spPr>
          <a:xfrm>
            <a:off x="1169331" y="5994026"/>
            <a:ext cx="5865015" cy="282704"/>
          </a:xfrm>
          <a:prstGeom prst="rect">
            <a:avLst/>
          </a:prstGeom>
        </p:spPr>
        <p:txBody>
          <a:bodyPr lIns="0" tIns="0" rIns="0" bIns="0" rtlCol="0" anchor="t">
            <a:spAutoFit/>
          </a:bodyPr>
          <a:lstStyle/>
          <a:p>
            <a:pPr marL="0" lvl="1" indent="0" algn="r">
              <a:lnSpc>
                <a:spcPts val="2287"/>
              </a:lnSpc>
              <a:spcBef>
                <a:spcPct val="0"/>
              </a:spcBef>
            </a:pPr>
            <a:r>
              <a:rPr lang="en-US" sz="1815" b="1" u="none" strike="noStrike">
                <a:solidFill>
                  <a:srgbClr val="153462"/>
                </a:solidFill>
                <a:latin typeface="Montserrat Classic Bold"/>
                <a:ea typeface="Montserrat Classic Bold"/>
                <a:cs typeface="Montserrat Classic Bold"/>
                <a:sym typeface="Montserrat Classic Bold"/>
              </a:rPr>
              <a:t>Conducting interviews and summary notations</a:t>
            </a:r>
          </a:p>
        </p:txBody>
      </p:sp>
      <p:sp>
        <p:nvSpPr>
          <p:cNvPr id="51" name="TextBox 51"/>
          <p:cNvSpPr txBox="1"/>
          <p:nvPr/>
        </p:nvSpPr>
        <p:spPr>
          <a:xfrm>
            <a:off x="4217309" y="6903661"/>
            <a:ext cx="2817036" cy="282704"/>
          </a:xfrm>
          <a:prstGeom prst="rect">
            <a:avLst/>
          </a:prstGeom>
        </p:spPr>
        <p:txBody>
          <a:bodyPr lIns="0" tIns="0" rIns="0" bIns="0" rtlCol="0" anchor="t">
            <a:spAutoFit/>
          </a:bodyPr>
          <a:lstStyle/>
          <a:p>
            <a:pPr marL="0" lvl="1" indent="0" algn="r">
              <a:lnSpc>
                <a:spcPts val="2287"/>
              </a:lnSpc>
              <a:spcBef>
                <a:spcPct val="0"/>
              </a:spcBef>
            </a:pPr>
            <a:r>
              <a:rPr lang="en-US" sz="1815" b="1" u="none" strike="noStrike">
                <a:solidFill>
                  <a:srgbClr val="153462"/>
                </a:solidFill>
                <a:latin typeface="Montserrat Classic Bold"/>
                <a:ea typeface="Montserrat Classic Bold"/>
                <a:cs typeface="Montserrat Classic Bold"/>
                <a:sym typeface="Montserrat Classic Bold"/>
              </a:rPr>
              <a:t>On-boarding</a:t>
            </a:r>
          </a:p>
        </p:txBody>
      </p:sp>
      <p:sp>
        <p:nvSpPr>
          <p:cNvPr id="52" name="TextBox 52"/>
          <p:cNvSpPr txBox="1"/>
          <p:nvPr/>
        </p:nvSpPr>
        <p:spPr>
          <a:xfrm>
            <a:off x="4217309" y="7812714"/>
            <a:ext cx="2817036" cy="282704"/>
          </a:xfrm>
          <a:prstGeom prst="rect">
            <a:avLst/>
          </a:prstGeom>
        </p:spPr>
        <p:txBody>
          <a:bodyPr lIns="0" tIns="0" rIns="0" bIns="0" rtlCol="0" anchor="t">
            <a:spAutoFit/>
          </a:bodyPr>
          <a:lstStyle/>
          <a:p>
            <a:pPr marL="0" lvl="1" indent="0" algn="r">
              <a:lnSpc>
                <a:spcPts val="2287"/>
              </a:lnSpc>
              <a:spcBef>
                <a:spcPct val="0"/>
              </a:spcBef>
            </a:pPr>
            <a:r>
              <a:rPr lang="en-US" sz="1815" b="1" u="none" strike="noStrike">
                <a:solidFill>
                  <a:srgbClr val="153462"/>
                </a:solidFill>
                <a:latin typeface="Montserrat Classic Bold"/>
                <a:ea typeface="Montserrat Classic Bold"/>
                <a:cs typeface="Montserrat Classic Bold"/>
                <a:sym typeface="Montserrat Classic Bold"/>
              </a:rPr>
              <a:t>Induction</a:t>
            </a:r>
          </a:p>
        </p:txBody>
      </p:sp>
      <p:grpSp>
        <p:nvGrpSpPr>
          <p:cNvPr id="53" name="Group 53"/>
          <p:cNvGrpSpPr/>
          <p:nvPr/>
        </p:nvGrpSpPr>
        <p:grpSpPr>
          <a:xfrm>
            <a:off x="15310016" y="9257477"/>
            <a:ext cx="2590161" cy="820809"/>
            <a:chOff x="0" y="0"/>
            <a:chExt cx="3453548" cy="1094412"/>
          </a:xfrm>
        </p:grpSpPr>
        <p:sp>
          <p:nvSpPr>
            <p:cNvPr id="54" name="Freeform 54"/>
            <p:cNvSpPr/>
            <p:nvPr/>
          </p:nvSpPr>
          <p:spPr>
            <a:xfrm>
              <a:off x="0" y="0"/>
              <a:ext cx="985875" cy="1094412"/>
            </a:xfrm>
            <a:custGeom>
              <a:avLst/>
              <a:gdLst/>
              <a:ahLst/>
              <a:cxnLst/>
              <a:rect l="l" t="t" r="r" b="b"/>
              <a:pathLst>
                <a:path w="985875" h="1094412">
                  <a:moveTo>
                    <a:pt x="0" y="0"/>
                  </a:moveTo>
                  <a:lnTo>
                    <a:pt x="985875" y="0"/>
                  </a:lnTo>
                  <a:lnTo>
                    <a:pt x="985875" y="1094412"/>
                  </a:lnTo>
                  <a:lnTo>
                    <a:pt x="0" y="1094412"/>
                  </a:lnTo>
                  <a:lnTo>
                    <a:pt x="0" y="0"/>
                  </a:lnTo>
                  <a:close/>
                </a:path>
              </a:pathLst>
            </a:custGeom>
            <a:blipFill>
              <a:blip r:embed="rId2"/>
              <a:stretch>
                <a:fillRect r="-250712"/>
              </a:stretch>
            </a:blipFill>
          </p:spPr>
        </p:sp>
        <p:sp>
          <p:nvSpPr>
            <p:cNvPr id="55" name="Freeform 55"/>
            <p:cNvSpPr/>
            <p:nvPr/>
          </p:nvSpPr>
          <p:spPr>
            <a:xfrm>
              <a:off x="985875" y="0"/>
              <a:ext cx="2467673" cy="797713"/>
            </a:xfrm>
            <a:custGeom>
              <a:avLst/>
              <a:gdLst/>
              <a:ahLst/>
              <a:cxnLst/>
              <a:rect l="l" t="t" r="r" b="b"/>
              <a:pathLst>
                <a:path w="2467673" h="797713">
                  <a:moveTo>
                    <a:pt x="0" y="0"/>
                  </a:moveTo>
                  <a:lnTo>
                    <a:pt x="2467673" y="0"/>
                  </a:lnTo>
                  <a:lnTo>
                    <a:pt x="2467673" y="797713"/>
                  </a:lnTo>
                  <a:lnTo>
                    <a:pt x="0" y="797713"/>
                  </a:lnTo>
                  <a:lnTo>
                    <a:pt x="0" y="0"/>
                  </a:lnTo>
                  <a:close/>
                </a:path>
              </a:pathLst>
            </a:custGeom>
            <a:blipFill>
              <a:blip r:embed="rId2"/>
              <a:stretch>
                <a:fillRect l="-39951" r="-163" b="-37193"/>
              </a:stretch>
            </a:blipFill>
          </p:spPr>
        </p:sp>
        <p:sp>
          <p:nvSpPr>
            <p:cNvPr id="56" name="TextBox 56"/>
            <p:cNvSpPr txBox="1"/>
            <p:nvPr/>
          </p:nvSpPr>
          <p:spPr>
            <a:xfrm>
              <a:off x="1039974" y="769138"/>
              <a:ext cx="2359475" cy="230741"/>
            </a:xfrm>
            <a:prstGeom prst="rect">
              <a:avLst/>
            </a:prstGeom>
          </p:spPr>
          <p:txBody>
            <a:bodyPr lIns="0" tIns="0" rIns="0" bIns="0" rtlCol="0" anchor="t">
              <a:spAutoFit/>
            </a:bodyPr>
            <a:lstStyle/>
            <a:p>
              <a:pPr algn="l">
                <a:lnSpc>
                  <a:spcPts val="1403"/>
                </a:lnSpc>
              </a:pPr>
              <a:r>
                <a:rPr lang="en-US" sz="1002" b="1">
                  <a:solidFill>
                    <a:srgbClr val="FFFFFF"/>
                  </a:solidFill>
                  <a:latin typeface="Aileron Bold"/>
                  <a:ea typeface="Aileron Bold"/>
                  <a:cs typeface="Aileron Bold"/>
                  <a:sym typeface="Aileron Bold"/>
                </a:rPr>
                <a:t>ADVISORS PRIVATE LIMITED</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1A4C"/>
        </a:solidFill>
        <a:effectLst/>
      </p:bgPr>
    </p:bg>
    <p:spTree>
      <p:nvGrpSpPr>
        <p:cNvPr id="1" name=""/>
        <p:cNvGrpSpPr/>
        <p:nvPr/>
      </p:nvGrpSpPr>
      <p:grpSpPr>
        <a:xfrm>
          <a:off x="0" y="0"/>
          <a:ext cx="0" cy="0"/>
          <a:chOff x="0" y="0"/>
          <a:chExt cx="0" cy="0"/>
        </a:xfrm>
      </p:grpSpPr>
      <p:grpSp>
        <p:nvGrpSpPr>
          <p:cNvPr id="2" name="Group 2"/>
          <p:cNvGrpSpPr/>
          <p:nvPr/>
        </p:nvGrpSpPr>
        <p:grpSpPr>
          <a:xfrm>
            <a:off x="-215695" y="0"/>
            <a:ext cx="18502781" cy="10286086"/>
            <a:chOff x="0" y="0"/>
            <a:chExt cx="4873594" cy="2709333"/>
          </a:xfrm>
        </p:grpSpPr>
        <p:sp>
          <p:nvSpPr>
            <p:cNvPr id="3" name="Freeform 3"/>
            <p:cNvSpPr/>
            <p:nvPr/>
          </p:nvSpPr>
          <p:spPr>
            <a:xfrm>
              <a:off x="0" y="0"/>
              <a:ext cx="4873594" cy="2709333"/>
            </a:xfrm>
            <a:custGeom>
              <a:avLst/>
              <a:gdLst/>
              <a:ahLst/>
              <a:cxnLst/>
              <a:rect l="l" t="t" r="r" b="b"/>
              <a:pathLst>
                <a:path w="4873594" h="2709333">
                  <a:moveTo>
                    <a:pt x="0" y="0"/>
                  </a:moveTo>
                  <a:lnTo>
                    <a:pt x="4873594" y="0"/>
                  </a:lnTo>
                  <a:lnTo>
                    <a:pt x="4873594" y="2709333"/>
                  </a:lnTo>
                  <a:lnTo>
                    <a:pt x="0" y="2709333"/>
                  </a:lnTo>
                  <a:close/>
                </a:path>
              </a:pathLst>
            </a:custGeom>
            <a:gradFill rotWithShape="1">
              <a:gsLst>
                <a:gs pos="0">
                  <a:srgbClr val="000000">
                    <a:alpha val="78000"/>
                  </a:srgbClr>
                </a:gs>
                <a:gs pos="100000">
                  <a:srgbClr val="3533CD">
                    <a:alpha val="78000"/>
                  </a:srgbClr>
                </a:gs>
              </a:gsLst>
              <a:lin ang="0"/>
            </a:gradFill>
          </p:spPr>
        </p:sp>
        <p:sp>
          <p:nvSpPr>
            <p:cNvPr id="4" name="TextBox 4"/>
            <p:cNvSpPr txBox="1"/>
            <p:nvPr/>
          </p:nvSpPr>
          <p:spPr>
            <a:xfrm>
              <a:off x="0" y="-47625"/>
              <a:ext cx="4873594" cy="2756958"/>
            </a:xfrm>
            <a:prstGeom prst="rect">
              <a:avLst/>
            </a:prstGeom>
          </p:spPr>
          <p:txBody>
            <a:bodyPr lIns="59371" tIns="59371" rIns="59371" bIns="59371" rtlCol="0" anchor="ctr"/>
            <a:lstStyle/>
            <a:p>
              <a:pPr algn="ctr">
                <a:lnSpc>
                  <a:spcPts val="2781"/>
                </a:lnSpc>
              </a:pPr>
              <a:endParaRPr/>
            </a:p>
          </p:txBody>
        </p:sp>
      </p:grpSp>
      <p:grpSp>
        <p:nvGrpSpPr>
          <p:cNvPr id="5" name="Group 5"/>
          <p:cNvGrpSpPr/>
          <p:nvPr/>
        </p:nvGrpSpPr>
        <p:grpSpPr>
          <a:xfrm rot="-5400000">
            <a:off x="5401195" y="-1737073"/>
            <a:ext cx="8012891" cy="18815280"/>
            <a:chOff x="0" y="0"/>
            <a:chExt cx="691216" cy="1623063"/>
          </a:xfrm>
        </p:grpSpPr>
        <p:sp>
          <p:nvSpPr>
            <p:cNvPr id="6" name="Freeform 6"/>
            <p:cNvSpPr/>
            <p:nvPr/>
          </p:nvSpPr>
          <p:spPr>
            <a:xfrm>
              <a:off x="0" y="0"/>
              <a:ext cx="691216" cy="1623063"/>
            </a:xfrm>
            <a:custGeom>
              <a:avLst/>
              <a:gdLst/>
              <a:ahLst/>
              <a:cxnLst/>
              <a:rect l="l" t="t" r="r" b="b"/>
              <a:pathLst>
                <a:path w="691216" h="1623063">
                  <a:moveTo>
                    <a:pt x="230530" y="1603994"/>
                  </a:moveTo>
                  <a:cubicBezTo>
                    <a:pt x="265967" y="1615508"/>
                    <a:pt x="306254" y="1623063"/>
                    <a:pt x="345794" y="1623063"/>
                  </a:cubicBezTo>
                  <a:cubicBezTo>
                    <a:pt x="385336" y="1623063"/>
                    <a:pt x="423385" y="1616586"/>
                    <a:pt x="458448" y="1605072"/>
                  </a:cubicBezTo>
                  <a:cubicBezTo>
                    <a:pt x="459195" y="1604713"/>
                    <a:pt x="459941" y="1604713"/>
                    <a:pt x="460686" y="1604353"/>
                  </a:cubicBezTo>
                  <a:cubicBezTo>
                    <a:pt x="592364" y="1558298"/>
                    <a:pt x="689351" y="1436684"/>
                    <a:pt x="691216" y="1276563"/>
                  </a:cubicBezTo>
                  <a:lnTo>
                    <a:pt x="691216" y="0"/>
                  </a:lnTo>
                  <a:lnTo>
                    <a:pt x="0" y="0"/>
                  </a:lnTo>
                  <a:lnTo>
                    <a:pt x="0" y="1275615"/>
                  </a:lnTo>
                  <a:cubicBezTo>
                    <a:pt x="1865" y="1437403"/>
                    <a:pt x="97360" y="1559018"/>
                    <a:pt x="230530" y="1603994"/>
                  </a:cubicBezTo>
                  <a:close/>
                </a:path>
              </a:pathLst>
            </a:custGeom>
            <a:solidFill>
              <a:srgbClr val="EFB31D"/>
            </a:solidFill>
          </p:spPr>
        </p:sp>
        <p:sp>
          <p:nvSpPr>
            <p:cNvPr id="7" name="TextBox 7"/>
            <p:cNvSpPr txBox="1"/>
            <p:nvPr/>
          </p:nvSpPr>
          <p:spPr>
            <a:xfrm>
              <a:off x="0" y="-38100"/>
              <a:ext cx="691216" cy="1534163"/>
            </a:xfrm>
            <a:prstGeom prst="rect">
              <a:avLst/>
            </a:prstGeom>
          </p:spPr>
          <p:txBody>
            <a:bodyPr lIns="48871" tIns="48871" rIns="48871" bIns="48871" rtlCol="0" anchor="ctr"/>
            <a:lstStyle/>
            <a:p>
              <a:pPr algn="ctr">
                <a:lnSpc>
                  <a:spcPts val="1885"/>
                </a:lnSpc>
              </a:pPr>
              <a:endParaRPr/>
            </a:p>
          </p:txBody>
        </p:sp>
      </p:grpSp>
      <p:grpSp>
        <p:nvGrpSpPr>
          <p:cNvPr id="8" name="Group 8"/>
          <p:cNvGrpSpPr>
            <a:grpSpLocks noChangeAspect="1"/>
          </p:cNvGrpSpPr>
          <p:nvPr/>
        </p:nvGrpSpPr>
        <p:grpSpPr>
          <a:xfrm rot="-2700000">
            <a:off x="12972934" y="-407498"/>
            <a:ext cx="6792194" cy="7014978"/>
            <a:chOff x="0" y="0"/>
            <a:chExt cx="6350000" cy="6558280"/>
          </a:xfrm>
        </p:grpSpPr>
        <p:sp>
          <p:nvSpPr>
            <p:cNvPr id="9" name="Freeform 9"/>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l="-18906" r="-18906"/>
              </a:stretch>
            </a:blipFill>
          </p:spPr>
        </p:sp>
        <p:sp>
          <p:nvSpPr>
            <p:cNvPr id="10" name="Freeform 10"/>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CF6F6"/>
            </a:solidFill>
          </p:spPr>
        </p:sp>
      </p:grpSp>
      <p:sp>
        <p:nvSpPr>
          <p:cNvPr id="11" name="TextBox 11"/>
          <p:cNvSpPr txBox="1"/>
          <p:nvPr/>
        </p:nvSpPr>
        <p:spPr>
          <a:xfrm>
            <a:off x="792408" y="942884"/>
            <a:ext cx="9923525" cy="425507"/>
          </a:xfrm>
          <a:prstGeom prst="rect">
            <a:avLst/>
          </a:prstGeom>
        </p:spPr>
        <p:txBody>
          <a:bodyPr lIns="0" tIns="0" rIns="0" bIns="0" rtlCol="0" anchor="t">
            <a:spAutoFit/>
          </a:bodyPr>
          <a:lstStyle/>
          <a:p>
            <a:pPr marL="0" lvl="0" indent="0" algn="l">
              <a:lnSpc>
                <a:spcPts val="3165"/>
              </a:lnSpc>
              <a:spcBef>
                <a:spcPct val="0"/>
              </a:spcBef>
            </a:pPr>
            <a:r>
              <a:rPr lang="en-US" sz="3367" b="1" u="none" strike="noStrike">
                <a:solidFill>
                  <a:srgbClr val="FEB139"/>
                </a:solidFill>
                <a:latin typeface="Montserrat Ultra-Bold"/>
                <a:ea typeface="Montserrat Ultra-Bold"/>
                <a:cs typeface="Montserrat Ultra-Bold"/>
                <a:sym typeface="Montserrat Ultra-Bold"/>
              </a:rPr>
              <a:t>OUR SEARCH AND SELECTION PROCESS </a:t>
            </a:r>
          </a:p>
        </p:txBody>
      </p:sp>
      <p:sp>
        <p:nvSpPr>
          <p:cNvPr id="12" name="TextBox 12"/>
          <p:cNvSpPr txBox="1"/>
          <p:nvPr/>
        </p:nvSpPr>
        <p:spPr>
          <a:xfrm>
            <a:off x="792408" y="1566811"/>
            <a:ext cx="8243466" cy="1515516"/>
          </a:xfrm>
          <a:prstGeom prst="rect">
            <a:avLst/>
          </a:prstGeom>
        </p:spPr>
        <p:txBody>
          <a:bodyPr lIns="0" tIns="0" rIns="0" bIns="0" rtlCol="0" anchor="t">
            <a:spAutoFit/>
          </a:bodyPr>
          <a:lstStyle/>
          <a:p>
            <a:pPr marL="0" lvl="0" indent="0" algn="just">
              <a:lnSpc>
                <a:spcPts val="2428"/>
              </a:lnSpc>
              <a:spcBef>
                <a:spcPct val="0"/>
              </a:spcBef>
            </a:pPr>
            <a:r>
              <a:rPr lang="en-US" sz="1734" u="none" strike="noStrike">
                <a:solidFill>
                  <a:srgbClr val="FFFFFF"/>
                </a:solidFill>
                <a:latin typeface="Poppins 1"/>
                <a:ea typeface="Poppins 1"/>
                <a:cs typeface="Poppins 1"/>
                <a:sym typeface="Poppins 1"/>
              </a:rPr>
              <a:t>In this digital age where CVs have filled up the internet, we understand the importance of pounding through the tons of CV till we find the right candidate for the Job. The work we do at Insight, is based on discipline and comprehensive approach which ensures our client find the right candidate who will meet all technical requirements.</a:t>
            </a:r>
          </a:p>
        </p:txBody>
      </p:sp>
      <p:sp>
        <p:nvSpPr>
          <p:cNvPr id="13" name="TextBox 13"/>
          <p:cNvSpPr txBox="1"/>
          <p:nvPr/>
        </p:nvSpPr>
        <p:spPr>
          <a:xfrm>
            <a:off x="792408" y="4036165"/>
            <a:ext cx="7642867" cy="532009"/>
          </a:xfrm>
          <a:prstGeom prst="rect">
            <a:avLst/>
          </a:prstGeom>
        </p:spPr>
        <p:txBody>
          <a:bodyPr lIns="0" tIns="0" rIns="0" bIns="0" rtlCol="0" anchor="t">
            <a:spAutoFit/>
          </a:bodyPr>
          <a:lstStyle/>
          <a:p>
            <a:pPr marL="0" lvl="0" indent="0" algn="l">
              <a:lnSpc>
                <a:spcPts val="4131"/>
              </a:lnSpc>
              <a:spcBef>
                <a:spcPct val="0"/>
              </a:spcBef>
            </a:pPr>
            <a:r>
              <a:rPr lang="en-US" sz="3561" b="1" u="none" strike="noStrike">
                <a:solidFill>
                  <a:srgbClr val="153462"/>
                </a:solidFill>
                <a:latin typeface="Montserrat Ultra-Bold"/>
                <a:ea typeface="Montserrat Ultra-Bold"/>
                <a:cs typeface="Montserrat Ultra-Bold"/>
                <a:sym typeface="Montserrat Ultra-Bold"/>
              </a:rPr>
              <a:t>OUR RECRUITMENT PROCESS</a:t>
            </a:r>
          </a:p>
        </p:txBody>
      </p:sp>
      <p:sp>
        <p:nvSpPr>
          <p:cNvPr id="14" name="TextBox 14"/>
          <p:cNvSpPr txBox="1"/>
          <p:nvPr/>
        </p:nvSpPr>
        <p:spPr>
          <a:xfrm>
            <a:off x="792408" y="4749630"/>
            <a:ext cx="3208032" cy="324643"/>
          </a:xfrm>
          <a:prstGeom prst="rect">
            <a:avLst/>
          </a:prstGeom>
        </p:spPr>
        <p:txBody>
          <a:bodyPr lIns="0" tIns="0" rIns="0" bIns="0" rtlCol="0" anchor="t">
            <a:spAutoFit/>
          </a:bodyPr>
          <a:lstStyle/>
          <a:p>
            <a:pPr algn="l">
              <a:lnSpc>
                <a:spcPts val="2359"/>
              </a:lnSpc>
            </a:pPr>
            <a:r>
              <a:rPr lang="en-US" sz="2510">
                <a:solidFill>
                  <a:srgbClr val="141A4C"/>
                </a:solidFill>
                <a:latin typeface="Montserrat Classic"/>
                <a:ea typeface="Montserrat Classic"/>
                <a:cs typeface="Montserrat Classic"/>
                <a:sym typeface="Montserrat Classic"/>
              </a:rPr>
              <a:t>TO START WITH</a:t>
            </a:r>
          </a:p>
        </p:txBody>
      </p:sp>
      <p:sp>
        <p:nvSpPr>
          <p:cNvPr id="15" name="TextBox 15"/>
          <p:cNvSpPr txBox="1"/>
          <p:nvPr/>
        </p:nvSpPr>
        <p:spPr>
          <a:xfrm>
            <a:off x="792408" y="5447622"/>
            <a:ext cx="12191459" cy="734206"/>
          </a:xfrm>
          <a:prstGeom prst="rect">
            <a:avLst/>
          </a:prstGeom>
        </p:spPr>
        <p:txBody>
          <a:bodyPr lIns="0" tIns="0" rIns="0" bIns="0" rtlCol="0" anchor="t">
            <a:spAutoFit/>
          </a:bodyPr>
          <a:lstStyle/>
          <a:p>
            <a:pPr marL="0" lvl="0" indent="0" algn="just">
              <a:lnSpc>
                <a:spcPts val="1925"/>
              </a:lnSpc>
            </a:pPr>
            <a:r>
              <a:rPr lang="en-US" sz="1734" u="none" strike="noStrike">
                <a:solidFill>
                  <a:srgbClr val="141A4C"/>
                </a:solidFill>
                <a:latin typeface="Poppins 1"/>
                <a:ea typeface="Poppins 1"/>
                <a:cs typeface="Poppins 1"/>
                <a:sym typeface="Poppins 1"/>
              </a:rPr>
              <a:t>We define our parameters: We first confirm your exact requirements for the candidate you are looking out for.</a:t>
            </a:r>
          </a:p>
          <a:p>
            <a:pPr marL="0" lvl="0" indent="0" algn="just">
              <a:lnSpc>
                <a:spcPts val="1925"/>
              </a:lnSpc>
            </a:pPr>
            <a:endParaRPr lang="en-US" sz="1734" u="none" strike="noStrike">
              <a:solidFill>
                <a:srgbClr val="141A4C"/>
              </a:solidFill>
              <a:latin typeface="Poppins 1"/>
              <a:ea typeface="Poppins 1"/>
              <a:cs typeface="Poppins 1"/>
              <a:sym typeface="Poppins 1"/>
            </a:endParaRPr>
          </a:p>
          <a:p>
            <a:pPr marL="0" lvl="0" indent="0" algn="just">
              <a:lnSpc>
                <a:spcPts val="1925"/>
              </a:lnSpc>
            </a:pPr>
            <a:r>
              <a:rPr lang="en-US" sz="1734" u="none" strike="noStrike">
                <a:solidFill>
                  <a:srgbClr val="141A4C"/>
                </a:solidFill>
                <a:latin typeface="Poppins 1"/>
                <a:ea typeface="Poppins 1"/>
                <a:cs typeface="Poppins 1"/>
                <a:sym typeface="Poppins 1"/>
              </a:rPr>
              <a:t>We make use of the following methods in sourcing the right candidate.</a:t>
            </a:r>
          </a:p>
        </p:txBody>
      </p:sp>
      <p:grpSp>
        <p:nvGrpSpPr>
          <p:cNvPr id="16" name="Group 16"/>
          <p:cNvGrpSpPr/>
          <p:nvPr/>
        </p:nvGrpSpPr>
        <p:grpSpPr>
          <a:xfrm>
            <a:off x="854504" y="6418413"/>
            <a:ext cx="2277246" cy="582332"/>
            <a:chOff x="0" y="0"/>
            <a:chExt cx="3036328" cy="776442"/>
          </a:xfrm>
        </p:grpSpPr>
        <p:grpSp>
          <p:nvGrpSpPr>
            <p:cNvPr id="17" name="Group 17"/>
            <p:cNvGrpSpPr/>
            <p:nvPr/>
          </p:nvGrpSpPr>
          <p:grpSpPr>
            <a:xfrm>
              <a:off x="0" y="0"/>
              <a:ext cx="776442" cy="77644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D6D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221"/>
                  </a:lnSpc>
                </a:pPr>
                <a:endParaRPr/>
              </a:p>
            </p:txBody>
          </p:sp>
        </p:grpSp>
        <p:sp>
          <p:nvSpPr>
            <p:cNvPr id="20" name="Freeform 20"/>
            <p:cNvSpPr/>
            <p:nvPr/>
          </p:nvSpPr>
          <p:spPr>
            <a:xfrm>
              <a:off x="177987" y="108388"/>
              <a:ext cx="494604" cy="559665"/>
            </a:xfrm>
            <a:custGeom>
              <a:avLst/>
              <a:gdLst/>
              <a:ahLst/>
              <a:cxnLst/>
              <a:rect l="l" t="t" r="r" b="b"/>
              <a:pathLst>
                <a:path w="494604" h="559665">
                  <a:moveTo>
                    <a:pt x="0" y="0"/>
                  </a:moveTo>
                  <a:lnTo>
                    <a:pt x="494604" y="0"/>
                  </a:lnTo>
                  <a:lnTo>
                    <a:pt x="494604" y="559666"/>
                  </a:lnTo>
                  <a:lnTo>
                    <a:pt x="0" y="559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1029524" y="99394"/>
              <a:ext cx="2006804" cy="395436"/>
            </a:xfrm>
            <a:prstGeom prst="rect">
              <a:avLst/>
            </a:prstGeom>
          </p:spPr>
          <p:txBody>
            <a:bodyPr lIns="0" tIns="0" rIns="0" bIns="0" rtlCol="0" anchor="t">
              <a:spAutoFit/>
            </a:bodyPr>
            <a:lstStyle/>
            <a:p>
              <a:pPr marL="0" lvl="0" indent="0" algn="just">
                <a:lnSpc>
                  <a:spcPts val="2422"/>
                </a:lnSpc>
                <a:spcBef>
                  <a:spcPct val="0"/>
                </a:spcBef>
              </a:pPr>
              <a:r>
                <a:rPr lang="en-US" sz="1730">
                  <a:solidFill>
                    <a:srgbClr val="141A4C"/>
                  </a:solidFill>
                  <a:latin typeface="Poppins 1"/>
                  <a:ea typeface="Poppins 1"/>
                  <a:cs typeface="Poppins 1"/>
                  <a:sym typeface="Poppins 1"/>
                </a:rPr>
                <a:t>Influencers</a:t>
              </a:r>
            </a:p>
          </p:txBody>
        </p:sp>
      </p:grpSp>
      <p:grpSp>
        <p:nvGrpSpPr>
          <p:cNvPr id="22" name="Group 22"/>
          <p:cNvGrpSpPr/>
          <p:nvPr/>
        </p:nvGrpSpPr>
        <p:grpSpPr>
          <a:xfrm>
            <a:off x="854504" y="8064244"/>
            <a:ext cx="12239998" cy="617017"/>
            <a:chOff x="0" y="0"/>
            <a:chExt cx="16319998" cy="822690"/>
          </a:xfrm>
        </p:grpSpPr>
        <p:grpSp>
          <p:nvGrpSpPr>
            <p:cNvPr id="23" name="Group 23"/>
            <p:cNvGrpSpPr/>
            <p:nvPr/>
          </p:nvGrpSpPr>
          <p:grpSpPr>
            <a:xfrm>
              <a:off x="0" y="23124"/>
              <a:ext cx="776442" cy="77644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D6D8"/>
              </a:solidFill>
              <a:ln cap="sq">
                <a:noFill/>
                <a:prstDash val="solid"/>
                <a:miter/>
              </a:ln>
            </p:spPr>
          </p:sp>
          <p:sp>
            <p:nvSpPr>
              <p:cNvPr id="25" name="TextBox 25"/>
              <p:cNvSpPr txBox="1"/>
              <p:nvPr/>
            </p:nvSpPr>
            <p:spPr>
              <a:xfrm>
                <a:off x="76200" y="38100"/>
                <a:ext cx="660400" cy="698500"/>
              </a:xfrm>
              <a:prstGeom prst="rect">
                <a:avLst/>
              </a:prstGeom>
            </p:spPr>
            <p:txBody>
              <a:bodyPr lIns="50800" tIns="50800" rIns="50800" bIns="50800" rtlCol="0" anchor="ctr"/>
              <a:lstStyle/>
              <a:p>
                <a:pPr marL="0" lvl="0" indent="0" algn="ctr">
                  <a:lnSpc>
                    <a:spcPts val="2221"/>
                  </a:lnSpc>
                  <a:spcBef>
                    <a:spcPct val="0"/>
                  </a:spcBef>
                </a:pPr>
                <a:endParaRPr/>
              </a:p>
            </p:txBody>
          </p:sp>
        </p:grpSp>
        <p:sp>
          <p:nvSpPr>
            <p:cNvPr id="26" name="Freeform 26"/>
            <p:cNvSpPr/>
            <p:nvPr/>
          </p:nvSpPr>
          <p:spPr>
            <a:xfrm>
              <a:off x="156735" y="179859"/>
              <a:ext cx="462973" cy="462973"/>
            </a:xfrm>
            <a:custGeom>
              <a:avLst/>
              <a:gdLst/>
              <a:ahLst/>
              <a:cxnLst/>
              <a:rect l="l" t="t" r="r" b="b"/>
              <a:pathLst>
                <a:path w="462973" h="462973">
                  <a:moveTo>
                    <a:pt x="0" y="0"/>
                  </a:moveTo>
                  <a:lnTo>
                    <a:pt x="462972" y="0"/>
                  </a:lnTo>
                  <a:lnTo>
                    <a:pt x="462972" y="462972"/>
                  </a:lnTo>
                  <a:lnTo>
                    <a:pt x="0" y="4629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TextBox 27"/>
            <p:cNvSpPr txBox="1"/>
            <p:nvPr/>
          </p:nvSpPr>
          <p:spPr>
            <a:xfrm>
              <a:off x="1029524" y="189815"/>
              <a:ext cx="2213760" cy="395436"/>
            </a:xfrm>
            <a:prstGeom prst="rect">
              <a:avLst/>
            </a:prstGeom>
          </p:spPr>
          <p:txBody>
            <a:bodyPr lIns="0" tIns="0" rIns="0" bIns="0" rtlCol="0" anchor="t">
              <a:spAutoFit/>
            </a:bodyPr>
            <a:lstStyle/>
            <a:p>
              <a:pPr marL="0" lvl="0" indent="0" algn="just">
                <a:lnSpc>
                  <a:spcPts val="2422"/>
                </a:lnSpc>
                <a:spcBef>
                  <a:spcPct val="0"/>
                </a:spcBef>
              </a:pPr>
              <a:r>
                <a:rPr lang="en-US" sz="1730">
                  <a:solidFill>
                    <a:srgbClr val="141A4C"/>
                  </a:solidFill>
                  <a:latin typeface="Poppins 1"/>
                  <a:ea typeface="Poppins 1"/>
                  <a:cs typeface="Poppins 1"/>
                  <a:sym typeface="Poppins 1"/>
                </a:rPr>
                <a:t>CA Platforms </a:t>
              </a:r>
            </a:p>
          </p:txBody>
        </p:sp>
        <p:grpSp>
          <p:nvGrpSpPr>
            <p:cNvPr id="28" name="Group 28"/>
            <p:cNvGrpSpPr/>
            <p:nvPr/>
          </p:nvGrpSpPr>
          <p:grpSpPr>
            <a:xfrm>
              <a:off x="3784059" y="0"/>
              <a:ext cx="822690" cy="822690"/>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D6D8"/>
              </a:solidFill>
              <a:ln cap="sq">
                <a:noFill/>
                <a:prstDash val="solid"/>
                <a:miter/>
              </a:ln>
            </p:spPr>
          </p:sp>
          <p:sp>
            <p:nvSpPr>
              <p:cNvPr id="30" name="TextBox 30"/>
              <p:cNvSpPr txBox="1"/>
              <p:nvPr/>
            </p:nvSpPr>
            <p:spPr>
              <a:xfrm>
                <a:off x="76200" y="38100"/>
                <a:ext cx="660400" cy="698500"/>
              </a:xfrm>
              <a:prstGeom prst="rect">
                <a:avLst/>
              </a:prstGeom>
            </p:spPr>
            <p:txBody>
              <a:bodyPr lIns="50800" tIns="50800" rIns="50800" bIns="50800" rtlCol="0" anchor="ctr"/>
              <a:lstStyle/>
              <a:p>
                <a:pPr marL="0" lvl="0" indent="0" algn="ctr">
                  <a:lnSpc>
                    <a:spcPts val="2221"/>
                  </a:lnSpc>
                  <a:spcBef>
                    <a:spcPct val="0"/>
                  </a:spcBef>
                </a:pPr>
                <a:endParaRPr/>
              </a:p>
            </p:txBody>
          </p:sp>
        </p:grpSp>
        <p:sp>
          <p:nvSpPr>
            <p:cNvPr id="31" name="Freeform 31"/>
            <p:cNvSpPr/>
            <p:nvPr/>
          </p:nvSpPr>
          <p:spPr>
            <a:xfrm>
              <a:off x="3869535" y="127839"/>
              <a:ext cx="651737" cy="567011"/>
            </a:xfrm>
            <a:custGeom>
              <a:avLst/>
              <a:gdLst/>
              <a:ahLst/>
              <a:cxnLst/>
              <a:rect l="l" t="t" r="r" b="b"/>
              <a:pathLst>
                <a:path w="651737" h="567011">
                  <a:moveTo>
                    <a:pt x="0" y="0"/>
                  </a:moveTo>
                  <a:lnTo>
                    <a:pt x="651738" y="0"/>
                  </a:lnTo>
                  <a:lnTo>
                    <a:pt x="651738" y="567011"/>
                  </a:lnTo>
                  <a:lnTo>
                    <a:pt x="0" y="5670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2" name="TextBox 32"/>
            <p:cNvSpPr txBox="1"/>
            <p:nvPr/>
          </p:nvSpPr>
          <p:spPr>
            <a:xfrm>
              <a:off x="4708844" y="-32672"/>
              <a:ext cx="11611154" cy="778628"/>
            </a:xfrm>
            <a:prstGeom prst="rect">
              <a:avLst/>
            </a:prstGeom>
          </p:spPr>
          <p:txBody>
            <a:bodyPr lIns="0" tIns="0" rIns="0" bIns="0" rtlCol="0" anchor="t">
              <a:spAutoFit/>
            </a:bodyPr>
            <a:lstStyle/>
            <a:p>
              <a:pPr marL="0" lvl="0" indent="0" algn="l">
                <a:lnSpc>
                  <a:spcPts val="2352"/>
                </a:lnSpc>
              </a:pPr>
              <a:r>
                <a:rPr lang="en-US" sz="1730">
                  <a:solidFill>
                    <a:srgbClr val="141A4C"/>
                  </a:solidFill>
                  <a:latin typeface="Poppins 1"/>
                  <a:ea typeface="Poppins 1"/>
                  <a:cs typeface="Poppins 1"/>
                  <a:sym typeface="Poppins 1"/>
                </a:rPr>
                <a:t>Our team leaders are a part of several communities and groups where they are socially active, we get lot of relevant resumes from them as well.</a:t>
              </a:r>
            </a:p>
          </p:txBody>
        </p:sp>
      </p:grpSp>
      <p:grpSp>
        <p:nvGrpSpPr>
          <p:cNvPr id="33" name="Group 33"/>
          <p:cNvGrpSpPr/>
          <p:nvPr/>
        </p:nvGrpSpPr>
        <p:grpSpPr>
          <a:xfrm>
            <a:off x="854504" y="7226104"/>
            <a:ext cx="1116904" cy="582332"/>
            <a:chOff x="0" y="0"/>
            <a:chExt cx="1489206" cy="776442"/>
          </a:xfrm>
        </p:grpSpPr>
        <p:grpSp>
          <p:nvGrpSpPr>
            <p:cNvPr id="34" name="Group 34"/>
            <p:cNvGrpSpPr/>
            <p:nvPr/>
          </p:nvGrpSpPr>
          <p:grpSpPr>
            <a:xfrm>
              <a:off x="0" y="0"/>
              <a:ext cx="776442" cy="776442"/>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D6D8"/>
              </a:solidFill>
              <a:ln cap="sq">
                <a:noFill/>
                <a:prstDash val="solid"/>
                <a:miter/>
              </a:ln>
            </p:spPr>
          </p:sp>
          <p:sp>
            <p:nvSpPr>
              <p:cNvPr id="36" name="TextBox 36"/>
              <p:cNvSpPr txBox="1"/>
              <p:nvPr/>
            </p:nvSpPr>
            <p:spPr>
              <a:xfrm>
                <a:off x="76200" y="38100"/>
                <a:ext cx="660400" cy="698500"/>
              </a:xfrm>
              <a:prstGeom prst="rect">
                <a:avLst/>
              </a:prstGeom>
            </p:spPr>
            <p:txBody>
              <a:bodyPr lIns="50800" tIns="50800" rIns="50800" bIns="50800" rtlCol="0" anchor="ctr"/>
              <a:lstStyle/>
              <a:p>
                <a:pPr marL="0" lvl="0" indent="0" algn="ctr">
                  <a:lnSpc>
                    <a:spcPts val="2221"/>
                  </a:lnSpc>
                  <a:spcBef>
                    <a:spcPct val="0"/>
                  </a:spcBef>
                </a:pPr>
                <a:endParaRPr/>
              </a:p>
            </p:txBody>
          </p:sp>
        </p:grpSp>
        <p:sp>
          <p:nvSpPr>
            <p:cNvPr id="37" name="Freeform 37"/>
            <p:cNvSpPr/>
            <p:nvPr/>
          </p:nvSpPr>
          <p:spPr>
            <a:xfrm>
              <a:off x="140745" y="156735"/>
              <a:ext cx="459682" cy="459682"/>
            </a:xfrm>
            <a:custGeom>
              <a:avLst/>
              <a:gdLst/>
              <a:ahLst/>
              <a:cxnLst/>
              <a:rect l="l" t="t" r="r" b="b"/>
              <a:pathLst>
                <a:path w="459682" h="459682">
                  <a:moveTo>
                    <a:pt x="0" y="0"/>
                  </a:moveTo>
                  <a:lnTo>
                    <a:pt x="459681" y="0"/>
                  </a:lnTo>
                  <a:lnTo>
                    <a:pt x="459681" y="459681"/>
                  </a:lnTo>
                  <a:lnTo>
                    <a:pt x="0" y="4596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8" name="TextBox 38"/>
            <p:cNvSpPr txBox="1"/>
            <p:nvPr/>
          </p:nvSpPr>
          <p:spPr>
            <a:xfrm>
              <a:off x="1029524" y="123360"/>
              <a:ext cx="459682" cy="395436"/>
            </a:xfrm>
            <a:prstGeom prst="rect">
              <a:avLst/>
            </a:prstGeom>
          </p:spPr>
          <p:txBody>
            <a:bodyPr lIns="0" tIns="0" rIns="0" bIns="0" rtlCol="0" anchor="t">
              <a:spAutoFit/>
            </a:bodyPr>
            <a:lstStyle/>
            <a:p>
              <a:pPr marL="0" lvl="0" indent="0" algn="ctr">
                <a:lnSpc>
                  <a:spcPts val="2422"/>
                </a:lnSpc>
                <a:spcBef>
                  <a:spcPct val="0"/>
                </a:spcBef>
              </a:pPr>
              <a:r>
                <a:rPr lang="en-US" sz="1730">
                  <a:solidFill>
                    <a:srgbClr val="141A4C"/>
                  </a:solidFill>
                  <a:latin typeface="Poppins 1"/>
                  <a:ea typeface="Poppins 1"/>
                  <a:cs typeface="Poppins 1"/>
                  <a:sym typeface="Poppins 1"/>
                </a:rPr>
                <a:t>IIM</a:t>
              </a:r>
            </a:p>
          </p:txBody>
        </p:sp>
      </p:grpSp>
      <p:grpSp>
        <p:nvGrpSpPr>
          <p:cNvPr id="39" name="Group 39"/>
          <p:cNvGrpSpPr/>
          <p:nvPr/>
        </p:nvGrpSpPr>
        <p:grpSpPr>
          <a:xfrm>
            <a:off x="3692548" y="7226104"/>
            <a:ext cx="1682024" cy="582332"/>
            <a:chOff x="0" y="0"/>
            <a:chExt cx="2242698" cy="776442"/>
          </a:xfrm>
        </p:grpSpPr>
        <p:grpSp>
          <p:nvGrpSpPr>
            <p:cNvPr id="40" name="Group 40"/>
            <p:cNvGrpSpPr/>
            <p:nvPr/>
          </p:nvGrpSpPr>
          <p:grpSpPr>
            <a:xfrm>
              <a:off x="0" y="0"/>
              <a:ext cx="776442" cy="776442"/>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D6D8"/>
              </a:solidFill>
              <a:ln cap="sq">
                <a:noFill/>
                <a:prstDash val="solid"/>
                <a:miter/>
              </a:ln>
            </p:spPr>
          </p:sp>
          <p:sp>
            <p:nvSpPr>
              <p:cNvPr id="42" name="TextBox 42"/>
              <p:cNvSpPr txBox="1"/>
              <p:nvPr/>
            </p:nvSpPr>
            <p:spPr>
              <a:xfrm>
                <a:off x="76200" y="38100"/>
                <a:ext cx="660400" cy="698500"/>
              </a:xfrm>
              <a:prstGeom prst="rect">
                <a:avLst/>
              </a:prstGeom>
            </p:spPr>
            <p:txBody>
              <a:bodyPr lIns="50800" tIns="50800" rIns="50800" bIns="50800" rtlCol="0" anchor="ctr"/>
              <a:lstStyle/>
              <a:p>
                <a:pPr marL="0" lvl="0" indent="0" algn="ctr">
                  <a:lnSpc>
                    <a:spcPts val="2221"/>
                  </a:lnSpc>
                  <a:spcBef>
                    <a:spcPct val="0"/>
                  </a:spcBef>
                </a:pPr>
                <a:endParaRPr/>
              </a:p>
            </p:txBody>
          </p:sp>
        </p:grpSp>
        <p:sp>
          <p:nvSpPr>
            <p:cNvPr id="43" name="Freeform 43"/>
            <p:cNvSpPr/>
            <p:nvPr/>
          </p:nvSpPr>
          <p:spPr>
            <a:xfrm>
              <a:off x="189335" y="189335"/>
              <a:ext cx="397772" cy="397772"/>
            </a:xfrm>
            <a:custGeom>
              <a:avLst/>
              <a:gdLst/>
              <a:ahLst/>
              <a:cxnLst/>
              <a:rect l="l" t="t" r="r" b="b"/>
              <a:pathLst>
                <a:path w="397772" h="397772">
                  <a:moveTo>
                    <a:pt x="0" y="0"/>
                  </a:moveTo>
                  <a:lnTo>
                    <a:pt x="397772" y="0"/>
                  </a:lnTo>
                  <a:lnTo>
                    <a:pt x="397772" y="397772"/>
                  </a:lnTo>
                  <a:lnTo>
                    <a:pt x="0" y="3977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4" name="TextBox 44"/>
            <p:cNvSpPr txBox="1"/>
            <p:nvPr/>
          </p:nvSpPr>
          <p:spPr>
            <a:xfrm>
              <a:off x="924785" y="141710"/>
              <a:ext cx="1317913" cy="395436"/>
            </a:xfrm>
            <a:prstGeom prst="rect">
              <a:avLst/>
            </a:prstGeom>
          </p:spPr>
          <p:txBody>
            <a:bodyPr lIns="0" tIns="0" rIns="0" bIns="0" rtlCol="0" anchor="t">
              <a:spAutoFit/>
            </a:bodyPr>
            <a:lstStyle/>
            <a:p>
              <a:pPr marL="0" lvl="0" indent="0" algn="l">
                <a:lnSpc>
                  <a:spcPts val="2422"/>
                </a:lnSpc>
                <a:spcBef>
                  <a:spcPct val="0"/>
                </a:spcBef>
              </a:pPr>
              <a:r>
                <a:rPr lang="en-US" sz="1730">
                  <a:solidFill>
                    <a:srgbClr val="141A4C"/>
                  </a:solidFill>
                  <a:latin typeface="Poppins 1"/>
                  <a:ea typeface="Poppins 1"/>
                  <a:cs typeface="Poppins 1"/>
                  <a:sym typeface="Poppins 1"/>
                </a:rPr>
                <a:t>LinkedIn</a:t>
              </a:r>
            </a:p>
          </p:txBody>
        </p:sp>
      </p:grpSp>
      <p:grpSp>
        <p:nvGrpSpPr>
          <p:cNvPr id="45" name="Group 45"/>
          <p:cNvGrpSpPr/>
          <p:nvPr/>
        </p:nvGrpSpPr>
        <p:grpSpPr>
          <a:xfrm>
            <a:off x="3692548" y="6401071"/>
            <a:ext cx="1749596" cy="617017"/>
            <a:chOff x="0" y="0"/>
            <a:chExt cx="2332795" cy="822690"/>
          </a:xfrm>
        </p:grpSpPr>
        <p:grpSp>
          <p:nvGrpSpPr>
            <p:cNvPr id="46" name="Group 46"/>
            <p:cNvGrpSpPr/>
            <p:nvPr/>
          </p:nvGrpSpPr>
          <p:grpSpPr>
            <a:xfrm>
              <a:off x="0" y="0"/>
              <a:ext cx="776442" cy="776442"/>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D6D8"/>
              </a:solidFill>
              <a:ln cap="sq">
                <a:noFill/>
                <a:prstDash val="solid"/>
                <a:miter/>
              </a:ln>
            </p:spPr>
          </p:sp>
          <p:sp>
            <p:nvSpPr>
              <p:cNvPr id="48" name="TextBox 48"/>
              <p:cNvSpPr txBox="1"/>
              <p:nvPr/>
            </p:nvSpPr>
            <p:spPr>
              <a:xfrm>
                <a:off x="76200" y="38100"/>
                <a:ext cx="660400" cy="698500"/>
              </a:xfrm>
              <a:prstGeom prst="rect">
                <a:avLst/>
              </a:prstGeom>
            </p:spPr>
            <p:txBody>
              <a:bodyPr lIns="50800" tIns="50800" rIns="50800" bIns="50800" rtlCol="0" anchor="ctr"/>
              <a:lstStyle/>
              <a:p>
                <a:pPr marL="0" lvl="0" indent="0" algn="ctr">
                  <a:lnSpc>
                    <a:spcPts val="2221"/>
                  </a:lnSpc>
                  <a:spcBef>
                    <a:spcPct val="0"/>
                  </a:spcBef>
                </a:pPr>
                <a:endParaRPr/>
              </a:p>
            </p:txBody>
          </p:sp>
        </p:grpSp>
        <p:sp>
          <p:nvSpPr>
            <p:cNvPr id="49" name="Freeform 49"/>
            <p:cNvSpPr/>
            <p:nvPr/>
          </p:nvSpPr>
          <p:spPr>
            <a:xfrm>
              <a:off x="0" y="1645"/>
              <a:ext cx="821044" cy="821044"/>
            </a:xfrm>
            <a:custGeom>
              <a:avLst/>
              <a:gdLst/>
              <a:ahLst/>
              <a:cxnLst/>
              <a:rect l="l" t="t" r="r" b="b"/>
              <a:pathLst>
                <a:path w="821044" h="821044">
                  <a:moveTo>
                    <a:pt x="0" y="0"/>
                  </a:moveTo>
                  <a:lnTo>
                    <a:pt x="821044" y="0"/>
                  </a:lnTo>
                  <a:lnTo>
                    <a:pt x="821044" y="821045"/>
                  </a:lnTo>
                  <a:lnTo>
                    <a:pt x="0" y="821045"/>
                  </a:lnTo>
                  <a:lnTo>
                    <a:pt x="0" y="0"/>
                  </a:lnTo>
                  <a:close/>
                </a:path>
              </a:pathLst>
            </a:custGeom>
            <a:blipFill>
              <a:blip r:embed="rId13"/>
              <a:stretch>
                <a:fillRect/>
              </a:stretch>
            </a:blipFill>
          </p:spPr>
        </p:sp>
        <p:sp>
          <p:nvSpPr>
            <p:cNvPr id="50" name="TextBox 50"/>
            <p:cNvSpPr txBox="1"/>
            <p:nvPr/>
          </p:nvSpPr>
          <p:spPr>
            <a:xfrm>
              <a:off x="924785" y="166691"/>
              <a:ext cx="1408010" cy="395436"/>
            </a:xfrm>
            <a:prstGeom prst="rect">
              <a:avLst/>
            </a:prstGeom>
          </p:spPr>
          <p:txBody>
            <a:bodyPr lIns="0" tIns="0" rIns="0" bIns="0" rtlCol="0" anchor="t">
              <a:spAutoFit/>
            </a:bodyPr>
            <a:lstStyle/>
            <a:p>
              <a:pPr marL="0" lvl="0" indent="0" algn="l">
                <a:lnSpc>
                  <a:spcPts val="2422"/>
                </a:lnSpc>
                <a:spcBef>
                  <a:spcPct val="0"/>
                </a:spcBef>
              </a:pPr>
              <a:r>
                <a:rPr lang="en-US" sz="1730">
                  <a:solidFill>
                    <a:srgbClr val="141A4C"/>
                  </a:solidFill>
                  <a:latin typeface="Poppins 1"/>
                  <a:ea typeface="Poppins 1"/>
                  <a:cs typeface="Poppins 1"/>
                  <a:sym typeface="Poppins 1"/>
                </a:rPr>
                <a:t>Naukri</a:t>
              </a:r>
            </a:p>
          </p:txBody>
        </p:sp>
      </p:grpSp>
      <p:grpSp>
        <p:nvGrpSpPr>
          <p:cNvPr id="51" name="Group 51"/>
          <p:cNvGrpSpPr/>
          <p:nvPr/>
        </p:nvGrpSpPr>
        <p:grpSpPr>
          <a:xfrm>
            <a:off x="6079422" y="6817035"/>
            <a:ext cx="583566" cy="583566"/>
            <a:chOff x="0" y="0"/>
            <a:chExt cx="778088" cy="778088"/>
          </a:xfrm>
        </p:grpSpPr>
        <p:grpSp>
          <p:nvGrpSpPr>
            <p:cNvPr id="52" name="Group 52"/>
            <p:cNvGrpSpPr/>
            <p:nvPr/>
          </p:nvGrpSpPr>
          <p:grpSpPr>
            <a:xfrm>
              <a:off x="0" y="0"/>
              <a:ext cx="778088" cy="778088"/>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D6D8"/>
              </a:solidFill>
            </p:spPr>
          </p:sp>
          <p:sp>
            <p:nvSpPr>
              <p:cNvPr id="54" name="TextBox 54"/>
              <p:cNvSpPr txBox="1"/>
              <p:nvPr/>
            </p:nvSpPr>
            <p:spPr>
              <a:xfrm>
                <a:off x="76200" y="38100"/>
                <a:ext cx="660400" cy="698500"/>
              </a:xfrm>
              <a:prstGeom prst="rect">
                <a:avLst/>
              </a:prstGeom>
            </p:spPr>
            <p:txBody>
              <a:bodyPr lIns="50800" tIns="50800" rIns="50800" bIns="50800" rtlCol="0" anchor="ctr"/>
              <a:lstStyle/>
              <a:p>
                <a:pPr algn="ctr">
                  <a:lnSpc>
                    <a:spcPts val="2221"/>
                  </a:lnSpc>
                </a:pPr>
                <a:endParaRPr/>
              </a:p>
            </p:txBody>
          </p:sp>
        </p:grpSp>
        <p:sp>
          <p:nvSpPr>
            <p:cNvPr id="55" name="Freeform 55"/>
            <p:cNvSpPr/>
            <p:nvPr/>
          </p:nvSpPr>
          <p:spPr>
            <a:xfrm>
              <a:off x="94446" y="160362"/>
              <a:ext cx="589196" cy="457363"/>
            </a:xfrm>
            <a:custGeom>
              <a:avLst/>
              <a:gdLst/>
              <a:ahLst/>
              <a:cxnLst/>
              <a:rect l="l" t="t" r="r" b="b"/>
              <a:pathLst>
                <a:path w="589196" h="457363">
                  <a:moveTo>
                    <a:pt x="0" y="0"/>
                  </a:moveTo>
                  <a:lnTo>
                    <a:pt x="589196" y="0"/>
                  </a:lnTo>
                  <a:lnTo>
                    <a:pt x="589196" y="457364"/>
                  </a:lnTo>
                  <a:lnTo>
                    <a:pt x="0" y="4573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sp>
        <p:nvSpPr>
          <p:cNvPr id="56" name="TextBox 56"/>
          <p:cNvSpPr txBox="1"/>
          <p:nvPr/>
        </p:nvSpPr>
        <p:spPr>
          <a:xfrm>
            <a:off x="6777288" y="6778364"/>
            <a:ext cx="5033607" cy="613283"/>
          </a:xfrm>
          <a:prstGeom prst="rect">
            <a:avLst/>
          </a:prstGeom>
        </p:spPr>
        <p:txBody>
          <a:bodyPr lIns="0" tIns="0" rIns="0" bIns="0" rtlCol="0" anchor="t">
            <a:spAutoFit/>
          </a:bodyPr>
          <a:lstStyle/>
          <a:p>
            <a:pPr algn="l">
              <a:lnSpc>
                <a:spcPts val="2422"/>
              </a:lnSpc>
            </a:pPr>
            <a:r>
              <a:rPr lang="en-US" sz="1730">
                <a:solidFill>
                  <a:srgbClr val="141A4C"/>
                </a:solidFill>
                <a:latin typeface="Poppins 1"/>
                <a:ea typeface="Poppins 1"/>
                <a:cs typeface="Poppins 1"/>
                <a:sym typeface="Poppins 1"/>
              </a:rPr>
              <a:t>Sub Vendors (Current Big 6 senior people or Industry Senior people)</a:t>
            </a:r>
          </a:p>
        </p:txBody>
      </p:sp>
      <p:grpSp>
        <p:nvGrpSpPr>
          <p:cNvPr id="57" name="Group 57"/>
          <p:cNvGrpSpPr/>
          <p:nvPr/>
        </p:nvGrpSpPr>
        <p:grpSpPr>
          <a:xfrm>
            <a:off x="15237850" y="9257477"/>
            <a:ext cx="2590161" cy="820809"/>
            <a:chOff x="0" y="0"/>
            <a:chExt cx="3453548" cy="1094412"/>
          </a:xfrm>
        </p:grpSpPr>
        <p:sp>
          <p:nvSpPr>
            <p:cNvPr id="58" name="Freeform 58"/>
            <p:cNvSpPr/>
            <p:nvPr/>
          </p:nvSpPr>
          <p:spPr>
            <a:xfrm>
              <a:off x="0" y="0"/>
              <a:ext cx="985875" cy="1094412"/>
            </a:xfrm>
            <a:custGeom>
              <a:avLst/>
              <a:gdLst/>
              <a:ahLst/>
              <a:cxnLst/>
              <a:rect l="l" t="t" r="r" b="b"/>
              <a:pathLst>
                <a:path w="985875" h="1094412">
                  <a:moveTo>
                    <a:pt x="0" y="0"/>
                  </a:moveTo>
                  <a:lnTo>
                    <a:pt x="985875" y="0"/>
                  </a:lnTo>
                  <a:lnTo>
                    <a:pt x="985875" y="1094412"/>
                  </a:lnTo>
                  <a:lnTo>
                    <a:pt x="0" y="1094412"/>
                  </a:lnTo>
                  <a:lnTo>
                    <a:pt x="0" y="0"/>
                  </a:lnTo>
                  <a:close/>
                </a:path>
              </a:pathLst>
            </a:custGeom>
            <a:blipFill>
              <a:blip r:embed="rId16"/>
              <a:stretch>
                <a:fillRect r="-250712"/>
              </a:stretch>
            </a:blipFill>
          </p:spPr>
        </p:sp>
        <p:sp>
          <p:nvSpPr>
            <p:cNvPr id="59" name="Freeform 59"/>
            <p:cNvSpPr/>
            <p:nvPr/>
          </p:nvSpPr>
          <p:spPr>
            <a:xfrm>
              <a:off x="985875" y="0"/>
              <a:ext cx="2467673" cy="797713"/>
            </a:xfrm>
            <a:custGeom>
              <a:avLst/>
              <a:gdLst/>
              <a:ahLst/>
              <a:cxnLst/>
              <a:rect l="l" t="t" r="r" b="b"/>
              <a:pathLst>
                <a:path w="2467673" h="797713">
                  <a:moveTo>
                    <a:pt x="0" y="0"/>
                  </a:moveTo>
                  <a:lnTo>
                    <a:pt x="2467673" y="0"/>
                  </a:lnTo>
                  <a:lnTo>
                    <a:pt x="2467673" y="797713"/>
                  </a:lnTo>
                  <a:lnTo>
                    <a:pt x="0" y="797713"/>
                  </a:lnTo>
                  <a:lnTo>
                    <a:pt x="0" y="0"/>
                  </a:lnTo>
                  <a:close/>
                </a:path>
              </a:pathLst>
            </a:custGeom>
            <a:blipFill>
              <a:blip r:embed="rId16"/>
              <a:stretch>
                <a:fillRect l="-39951" r="-163" b="-37193"/>
              </a:stretch>
            </a:blipFill>
          </p:spPr>
        </p:sp>
        <p:sp>
          <p:nvSpPr>
            <p:cNvPr id="60" name="TextBox 60"/>
            <p:cNvSpPr txBox="1"/>
            <p:nvPr/>
          </p:nvSpPr>
          <p:spPr>
            <a:xfrm>
              <a:off x="1039974" y="769138"/>
              <a:ext cx="2359475" cy="230741"/>
            </a:xfrm>
            <a:prstGeom prst="rect">
              <a:avLst/>
            </a:prstGeom>
          </p:spPr>
          <p:txBody>
            <a:bodyPr lIns="0" tIns="0" rIns="0" bIns="0" rtlCol="0" anchor="t">
              <a:spAutoFit/>
            </a:bodyPr>
            <a:lstStyle/>
            <a:p>
              <a:pPr algn="l">
                <a:lnSpc>
                  <a:spcPts val="1403"/>
                </a:lnSpc>
              </a:pPr>
              <a:r>
                <a:rPr lang="en-US" sz="1002" b="1">
                  <a:solidFill>
                    <a:srgbClr val="FFFFFF"/>
                  </a:solidFill>
                  <a:latin typeface="Aileron Bold"/>
                  <a:ea typeface="Aileron Bold"/>
                  <a:cs typeface="Aileron Bold"/>
                  <a:sym typeface="Aileron Bold"/>
                </a:rPr>
                <a:t>ADVISORS PRIVATE LIMITED</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41A4C"/>
        </a:solidFill>
        <a:effectLst/>
      </p:bgPr>
    </p:bg>
    <p:spTree>
      <p:nvGrpSpPr>
        <p:cNvPr id="1" name=""/>
        <p:cNvGrpSpPr/>
        <p:nvPr/>
      </p:nvGrpSpPr>
      <p:grpSpPr>
        <a:xfrm>
          <a:off x="0" y="0"/>
          <a:ext cx="0" cy="0"/>
          <a:chOff x="0" y="0"/>
          <a:chExt cx="0" cy="0"/>
        </a:xfrm>
      </p:grpSpPr>
      <p:sp>
        <p:nvSpPr>
          <p:cNvPr id="3" name="Freeform 3"/>
          <p:cNvSpPr/>
          <p:nvPr/>
        </p:nvSpPr>
        <p:spPr>
          <a:xfrm rot="5400000">
            <a:off x="9390985" y="-134961"/>
            <a:ext cx="7238019" cy="10556010"/>
          </a:xfrm>
          <a:custGeom>
            <a:avLst/>
            <a:gdLst/>
            <a:ahLst/>
            <a:cxnLst/>
            <a:rect l="l" t="t" r="r" b="b"/>
            <a:pathLst>
              <a:path w="624373" h="1421944">
                <a:moveTo>
                  <a:pt x="208237" y="1402875"/>
                </a:moveTo>
                <a:cubicBezTo>
                  <a:pt x="240247" y="1414389"/>
                  <a:pt x="276638" y="1421944"/>
                  <a:pt x="312355" y="1421944"/>
                </a:cubicBezTo>
                <a:cubicBezTo>
                  <a:pt x="348073" y="1421944"/>
                  <a:pt x="382442" y="1415467"/>
                  <a:pt x="414114" y="1403953"/>
                </a:cubicBezTo>
                <a:cubicBezTo>
                  <a:pt x="414789" y="1403594"/>
                  <a:pt x="415463" y="1403594"/>
                  <a:pt x="416136" y="1403235"/>
                </a:cubicBezTo>
                <a:cubicBezTo>
                  <a:pt x="535081" y="1357179"/>
                  <a:pt x="622689" y="1235565"/>
                  <a:pt x="624373" y="1079911"/>
                </a:cubicBezTo>
                <a:lnTo>
                  <a:pt x="624373" y="0"/>
                </a:lnTo>
                <a:lnTo>
                  <a:pt x="0" y="0"/>
                </a:lnTo>
                <a:lnTo>
                  <a:pt x="0" y="1079110"/>
                </a:lnTo>
                <a:cubicBezTo>
                  <a:pt x="1685" y="1236284"/>
                  <a:pt x="87945" y="1357899"/>
                  <a:pt x="208237" y="1402875"/>
                </a:cubicBezTo>
                <a:close/>
              </a:path>
            </a:pathLst>
          </a:custGeom>
          <a:solidFill>
            <a:srgbClr val="EFB31D"/>
          </a:solidFill>
        </p:spPr>
      </p:sp>
      <p:sp>
        <p:nvSpPr>
          <p:cNvPr id="4" name="TextBox 4"/>
          <p:cNvSpPr txBox="1"/>
          <p:nvPr/>
        </p:nvSpPr>
        <p:spPr>
          <a:xfrm rot="5400000">
            <a:off x="13311847" y="-2583582"/>
            <a:ext cx="7238019" cy="15453251"/>
          </a:xfrm>
          <a:prstGeom prst="rect">
            <a:avLst/>
          </a:prstGeom>
        </p:spPr>
        <p:txBody>
          <a:bodyPr lIns="48871" tIns="48871" rIns="48871" bIns="48871" rtlCol="0" anchor="ctr"/>
          <a:lstStyle/>
          <a:p>
            <a:pPr algn="ctr">
              <a:lnSpc>
                <a:spcPts val="1885"/>
              </a:lnSpc>
            </a:pPr>
            <a:endParaRPr/>
          </a:p>
        </p:txBody>
      </p:sp>
      <p:grpSp>
        <p:nvGrpSpPr>
          <p:cNvPr id="5" name="Group 5"/>
          <p:cNvGrpSpPr/>
          <p:nvPr/>
        </p:nvGrpSpPr>
        <p:grpSpPr>
          <a:xfrm>
            <a:off x="480357" y="0"/>
            <a:ext cx="8933524" cy="10027044"/>
            <a:chOff x="0" y="0"/>
            <a:chExt cx="932725" cy="1265114"/>
          </a:xfrm>
        </p:grpSpPr>
        <p:sp>
          <p:nvSpPr>
            <p:cNvPr id="6" name="Freeform 6"/>
            <p:cNvSpPr/>
            <p:nvPr/>
          </p:nvSpPr>
          <p:spPr>
            <a:xfrm>
              <a:off x="0" y="0"/>
              <a:ext cx="932725" cy="1265114"/>
            </a:xfrm>
            <a:custGeom>
              <a:avLst/>
              <a:gdLst/>
              <a:ahLst/>
              <a:cxnLst/>
              <a:rect l="l" t="t" r="r" b="b"/>
              <a:pathLst>
                <a:path w="932725" h="1265114">
                  <a:moveTo>
                    <a:pt x="311076" y="1246045"/>
                  </a:moveTo>
                  <a:cubicBezTo>
                    <a:pt x="358895" y="1257559"/>
                    <a:pt x="413258" y="1265114"/>
                    <a:pt x="466614" y="1265114"/>
                  </a:cubicBezTo>
                  <a:cubicBezTo>
                    <a:pt x="519971" y="1265114"/>
                    <a:pt x="571314" y="1258637"/>
                    <a:pt x="618628" y="1247123"/>
                  </a:cubicBezTo>
                  <a:cubicBezTo>
                    <a:pt x="619636" y="1246764"/>
                    <a:pt x="620642" y="1246764"/>
                    <a:pt x="621649" y="1246404"/>
                  </a:cubicBezTo>
                  <a:cubicBezTo>
                    <a:pt x="799334" y="1200349"/>
                    <a:pt x="930208" y="1078735"/>
                    <a:pt x="932725" y="926565"/>
                  </a:cubicBezTo>
                  <a:lnTo>
                    <a:pt x="932725" y="0"/>
                  </a:lnTo>
                  <a:lnTo>
                    <a:pt x="0" y="0"/>
                  </a:lnTo>
                  <a:lnTo>
                    <a:pt x="0" y="925877"/>
                  </a:lnTo>
                  <a:cubicBezTo>
                    <a:pt x="2517" y="1079454"/>
                    <a:pt x="131377" y="1201069"/>
                    <a:pt x="311076" y="1246045"/>
                  </a:cubicBezTo>
                  <a:close/>
                </a:path>
              </a:pathLst>
            </a:custGeom>
            <a:solidFill>
              <a:srgbClr val="000000">
                <a:alpha val="0"/>
              </a:srgbClr>
            </a:solidFill>
            <a:ln w="38100" cap="sq">
              <a:solidFill>
                <a:srgbClr val="EFB31D"/>
              </a:solidFill>
              <a:prstDash val="solid"/>
              <a:miter/>
            </a:ln>
          </p:spPr>
        </p:sp>
        <p:sp>
          <p:nvSpPr>
            <p:cNvPr id="7" name="TextBox 7"/>
            <p:cNvSpPr txBox="1"/>
            <p:nvPr/>
          </p:nvSpPr>
          <p:spPr>
            <a:xfrm>
              <a:off x="0" y="-38100"/>
              <a:ext cx="932725" cy="1176214"/>
            </a:xfrm>
            <a:prstGeom prst="rect">
              <a:avLst/>
            </a:prstGeom>
          </p:spPr>
          <p:txBody>
            <a:bodyPr lIns="48871" tIns="48871" rIns="48871" bIns="48871" rtlCol="0" anchor="ctr"/>
            <a:lstStyle/>
            <a:p>
              <a:pPr algn="ctr">
                <a:lnSpc>
                  <a:spcPts val="1885"/>
                </a:lnSpc>
              </a:pPr>
              <a:endParaRPr/>
            </a:p>
          </p:txBody>
        </p:sp>
      </p:grpSp>
      <p:grpSp>
        <p:nvGrpSpPr>
          <p:cNvPr id="8" name="Group 8"/>
          <p:cNvGrpSpPr/>
          <p:nvPr/>
        </p:nvGrpSpPr>
        <p:grpSpPr>
          <a:xfrm>
            <a:off x="731857" y="0"/>
            <a:ext cx="8430523" cy="9667882"/>
            <a:chOff x="0" y="0"/>
            <a:chExt cx="952512" cy="1256882"/>
          </a:xfrm>
        </p:grpSpPr>
        <p:sp>
          <p:nvSpPr>
            <p:cNvPr id="9" name="Freeform 9"/>
            <p:cNvSpPr/>
            <p:nvPr/>
          </p:nvSpPr>
          <p:spPr>
            <a:xfrm>
              <a:off x="0" y="0"/>
              <a:ext cx="952512" cy="1256882"/>
            </a:xfrm>
            <a:custGeom>
              <a:avLst/>
              <a:gdLst/>
              <a:ahLst/>
              <a:cxnLst/>
              <a:rect l="l" t="t" r="r" b="b"/>
              <a:pathLst>
                <a:path w="952512" h="1256882">
                  <a:moveTo>
                    <a:pt x="317676" y="1237813"/>
                  </a:moveTo>
                  <a:cubicBezTo>
                    <a:pt x="366508" y="1249327"/>
                    <a:pt x="422025" y="1256882"/>
                    <a:pt x="476512" y="1256882"/>
                  </a:cubicBezTo>
                  <a:cubicBezTo>
                    <a:pt x="531002" y="1256882"/>
                    <a:pt x="583434" y="1250405"/>
                    <a:pt x="631752" y="1238891"/>
                  </a:cubicBezTo>
                  <a:cubicBezTo>
                    <a:pt x="632781" y="1238532"/>
                    <a:pt x="633809" y="1238532"/>
                    <a:pt x="634836" y="1238172"/>
                  </a:cubicBezTo>
                  <a:cubicBezTo>
                    <a:pt x="816292" y="1192117"/>
                    <a:pt x="949942" y="1070503"/>
                    <a:pt x="952512" y="918516"/>
                  </a:cubicBezTo>
                  <a:lnTo>
                    <a:pt x="952512" y="0"/>
                  </a:lnTo>
                  <a:lnTo>
                    <a:pt x="0" y="0"/>
                  </a:lnTo>
                  <a:lnTo>
                    <a:pt x="0" y="917834"/>
                  </a:lnTo>
                  <a:cubicBezTo>
                    <a:pt x="2570" y="1071222"/>
                    <a:pt x="134164" y="1192837"/>
                    <a:pt x="317676" y="1237813"/>
                  </a:cubicBezTo>
                  <a:close/>
                </a:path>
              </a:pathLst>
            </a:custGeom>
            <a:solidFill>
              <a:srgbClr val="FFFFFF"/>
            </a:solidFill>
          </p:spPr>
        </p:sp>
        <p:sp>
          <p:nvSpPr>
            <p:cNvPr id="10" name="TextBox 10"/>
            <p:cNvSpPr txBox="1"/>
            <p:nvPr/>
          </p:nvSpPr>
          <p:spPr>
            <a:xfrm>
              <a:off x="0" y="-38100"/>
              <a:ext cx="952512" cy="1167982"/>
            </a:xfrm>
            <a:prstGeom prst="rect">
              <a:avLst/>
            </a:prstGeom>
          </p:spPr>
          <p:txBody>
            <a:bodyPr lIns="48871" tIns="48871" rIns="48871" bIns="48871" rtlCol="0" anchor="ctr"/>
            <a:lstStyle/>
            <a:p>
              <a:pPr algn="ctr">
                <a:lnSpc>
                  <a:spcPts val="1885"/>
                </a:lnSpc>
              </a:pPr>
              <a:endParaRPr/>
            </a:p>
          </p:txBody>
        </p:sp>
      </p:grpSp>
      <p:sp>
        <p:nvSpPr>
          <p:cNvPr id="11" name="Freeform 11"/>
          <p:cNvSpPr/>
          <p:nvPr/>
        </p:nvSpPr>
        <p:spPr>
          <a:xfrm>
            <a:off x="9909181" y="2563578"/>
            <a:ext cx="4043155" cy="5351633"/>
          </a:xfrm>
          <a:custGeom>
            <a:avLst/>
            <a:gdLst/>
            <a:ahLst/>
            <a:cxnLst/>
            <a:rect l="l" t="t" r="r" b="b"/>
            <a:pathLst>
              <a:path w="4043155" h="5351633">
                <a:moveTo>
                  <a:pt x="0" y="0"/>
                </a:moveTo>
                <a:lnTo>
                  <a:pt x="4043155" y="0"/>
                </a:lnTo>
                <a:lnTo>
                  <a:pt x="4043155" y="5351633"/>
                </a:lnTo>
                <a:lnTo>
                  <a:pt x="0" y="5351633"/>
                </a:lnTo>
                <a:lnTo>
                  <a:pt x="0" y="0"/>
                </a:lnTo>
                <a:close/>
              </a:path>
            </a:pathLst>
          </a:custGeom>
          <a:blipFill>
            <a:blip r:embed="rId2"/>
            <a:stretch>
              <a:fillRect l="-2791" t="-11659" r="-11604" b="-3574"/>
            </a:stretch>
          </a:blipFill>
        </p:spPr>
      </p:sp>
      <p:sp>
        <p:nvSpPr>
          <p:cNvPr id="12" name="Freeform 12"/>
          <p:cNvSpPr/>
          <p:nvPr/>
        </p:nvSpPr>
        <p:spPr>
          <a:xfrm>
            <a:off x="14171569" y="2512271"/>
            <a:ext cx="3706285" cy="5402941"/>
          </a:xfrm>
          <a:custGeom>
            <a:avLst/>
            <a:gdLst/>
            <a:ahLst/>
            <a:cxnLst/>
            <a:rect l="l" t="t" r="r" b="b"/>
            <a:pathLst>
              <a:path w="3706285" h="5402941">
                <a:moveTo>
                  <a:pt x="0" y="0"/>
                </a:moveTo>
                <a:lnTo>
                  <a:pt x="3706286" y="0"/>
                </a:lnTo>
                <a:lnTo>
                  <a:pt x="3706286" y="5402940"/>
                </a:lnTo>
                <a:lnTo>
                  <a:pt x="0" y="5402940"/>
                </a:lnTo>
                <a:lnTo>
                  <a:pt x="0" y="0"/>
                </a:lnTo>
                <a:close/>
              </a:path>
            </a:pathLst>
          </a:custGeom>
          <a:blipFill>
            <a:blip r:embed="rId3"/>
            <a:stretch>
              <a:fillRect/>
            </a:stretch>
          </a:blipFill>
        </p:spPr>
      </p:sp>
      <p:grpSp>
        <p:nvGrpSpPr>
          <p:cNvPr id="13" name="Group 13"/>
          <p:cNvGrpSpPr/>
          <p:nvPr/>
        </p:nvGrpSpPr>
        <p:grpSpPr>
          <a:xfrm>
            <a:off x="15237850" y="9257477"/>
            <a:ext cx="2590161" cy="820809"/>
            <a:chOff x="0" y="0"/>
            <a:chExt cx="3453548" cy="1094412"/>
          </a:xfrm>
        </p:grpSpPr>
        <p:sp>
          <p:nvSpPr>
            <p:cNvPr id="14" name="Freeform 14"/>
            <p:cNvSpPr/>
            <p:nvPr/>
          </p:nvSpPr>
          <p:spPr>
            <a:xfrm>
              <a:off x="0" y="0"/>
              <a:ext cx="985875" cy="1094412"/>
            </a:xfrm>
            <a:custGeom>
              <a:avLst/>
              <a:gdLst/>
              <a:ahLst/>
              <a:cxnLst/>
              <a:rect l="l" t="t" r="r" b="b"/>
              <a:pathLst>
                <a:path w="985875" h="1094412">
                  <a:moveTo>
                    <a:pt x="0" y="0"/>
                  </a:moveTo>
                  <a:lnTo>
                    <a:pt x="985875" y="0"/>
                  </a:lnTo>
                  <a:lnTo>
                    <a:pt x="985875" y="1094412"/>
                  </a:lnTo>
                  <a:lnTo>
                    <a:pt x="0" y="1094412"/>
                  </a:lnTo>
                  <a:lnTo>
                    <a:pt x="0" y="0"/>
                  </a:lnTo>
                  <a:close/>
                </a:path>
              </a:pathLst>
            </a:custGeom>
            <a:blipFill>
              <a:blip r:embed="rId4"/>
              <a:stretch>
                <a:fillRect r="-250712"/>
              </a:stretch>
            </a:blipFill>
          </p:spPr>
        </p:sp>
        <p:sp>
          <p:nvSpPr>
            <p:cNvPr id="15" name="Freeform 15"/>
            <p:cNvSpPr/>
            <p:nvPr/>
          </p:nvSpPr>
          <p:spPr>
            <a:xfrm>
              <a:off x="985875" y="0"/>
              <a:ext cx="2467673" cy="797713"/>
            </a:xfrm>
            <a:custGeom>
              <a:avLst/>
              <a:gdLst/>
              <a:ahLst/>
              <a:cxnLst/>
              <a:rect l="l" t="t" r="r" b="b"/>
              <a:pathLst>
                <a:path w="2467673" h="797713">
                  <a:moveTo>
                    <a:pt x="0" y="0"/>
                  </a:moveTo>
                  <a:lnTo>
                    <a:pt x="2467673" y="0"/>
                  </a:lnTo>
                  <a:lnTo>
                    <a:pt x="2467673" y="797713"/>
                  </a:lnTo>
                  <a:lnTo>
                    <a:pt x="0" y="797713"/>
                  </a:lnTo>
                  <a:lnTo>
                    <a:pt x="0" y="0"/>
                  </a:lnTo>
                  <a:close/>
                </a:path>
              </a:pathLst>
            </a:custGeom>
            <a:blipFill>
              <a:blip r:embed="rId4"/>
              <a:stretch>
                <a:fillRect l="-39951" r="-163" b="-37193"/>
              </a:stretch>
            </a:blipFill>
          </p:spPr>
        </p:sp>
        <p:sp>
          <p:nvSpPr>
            <p:cNvPr id="16" name="TextBox 16"/>
            <p:cNvSpPr txBox="1"/>
            <p:nvPr/>
          </p:nvSpPr>
          <p:spPr>
            <a:xfrm>
              <a:off x="1039974" y="769138"/>
              <a:ext cx="2359475" cy="230741"/>
            </a:xfrm>
            <a:prstGeom prst="rect">
              <a:avLst/>
            </a:prstGeom>
          </p:spPr>
          <p:txBody>
            <a:bodyPr lIns="0" tIns="0" rIns="0" bIns="0" rtlCol="0" anchor="t">
              <a:spAutoFit/>
            </a:bodyPr>
            <a:lstStyle/>
            <a:p>
              <a:pPr algn="l">
                <a:lnSpc>
                  <a:spcPts val="1403"/>
                </a:lnSpc>
              </a:pPr>
              <a:r>
                <a:rPr lang="en-US" sz="1002" b="1">
                  <a:solidFill>
                    <a:srgbClr val="FFFFFF"/>
                  </a:solidFill>
                  <a:latin typeface="Aileron Bold"/>
                  <a:ea typeface="Aileron Bold"/>
                  <a:cs typeface="Aileron Bold"/>
                  <a:sym typeface="Aileron Bold"/>
                </a:rPr>
                <a:t>ADVISORS PRIVATE LIMITED</a:t>
              </a:r>
            </a:p>
          </p:txBody>
        </p:sp>
      </p:grpSp>
      <p:sp>
        <p:nvSpPr>
          <p:cNvPr id="17" name="Freeform 17"/>
          <p:cNvSpPr/>
          <p:nvPr/>
        </p:nvSpPr>
        <p:spPr>
          <a:xfrm>
            <a:off x="3124699" y="2805256"/>
            <a:ext cx="1537750" cy="481603"/>
          </a:xfrm>
          <a:custGeom>
            <a:avLst/>
            <a:gdLst/>
            <a:ahLst/>
            <a:cxnLst/>
            <a:rect l="l" t="t" r="r" b="b"/>
            <a:pathLst>
              <a:path w="1537750" h="481603">
                <a:moveTo>
                  <a:pt x="0" y="0"/>
                </a:moveTo>
                <a:lnTo>
                  <a:pt x="1537750" y="0"/>
                </a:lnTo>
                <a:lnTo>
                  <a:pt x="1537750" y="481603"/>
                </a:lnTo>
                <a:lnTo>
                  <a:pt x="0" y="481603"/>
                </a:lnTo>
                <a:lnTo>
                  <a:pt x="0" y="0"/>
                </a:lnTo>
                <a:close/>
              </a:path>
            </a:pathLst>
          </a:custGeom>
          <a:blipFill>
            <a:blip r:embed="rId5"/>
            <a:stretch>
              <a:fillRect/>
            </a:stretch>
          </a:blipFill>
        </p:spPr>
      </p:sp>
      <p:sp>
        <p:nvSpPr>
          <p:cNvPr id="18" name="Freeform 18"/>
          <p:cNvSpPr/>
          <p:nvPr/>
        </p:nvSpPr>
        <p:spPr>
          <a:xfrm>
            <a:off x="5244111" y="2771071"/>
            <a:ext cx="3172787" cy="626244"/>
          </a:xfrm>
          <a:custGeom>
            <a:avLst/>
            <a:gdLst/>
            <a:ahLst/>
            <a:cxnLst/>
            <a:rect l="l" t="t" r="r" b="b"/>
            <a:pathLst>
              <a:path w="2494484" h="523449">
                <a:moveTo>
                  <a:pt x="0" y="0"/>
                </a:moveTo>
                <a:lnTo>
                  <a:pt x="2494484" y="0"/>
                </a:lnTo>
                <a:lnTo>
                  <a:pt x="2494484" y="523449"/>
                </a:lnTo>
                <a:lnTo>
                  <a:pt x="0" y="523449"/>
                </a:lnTo>
                <a:lnTo>
                  <a:pt x="0" y="0"/>
                </a:lnTo>
                <a:close/>
              </a:path>
            </a:pathLst>
          </a:custGeom>
          <a:blipFill>
            <a:blip r:embed="rId6"/>
            <a:stretch>
              <a:fillRect r="-13282"/>
            </a:stretch>
          </a:blipFill>
        </p:spPr>
      </p:sp>
      <p:sp>
        <p:nvSpPr>
          <p:cNvPr id="19" name="Freeform 19"/>
          <p:cNvSpPr/>
          <p:nvPr/>
        </p:nvSpPr>
        <p:spPr>
          <a:xfrm>
            <a:off x="1005677" y="2895844"/>
            <a:ext cx="1835273" cy="430017"/>
          </a:xfrm>
          <a:custGeom>
            <a:avLst/>
            <a:gdLst/>
            <a:ahLst/>
            <a:cxnLst/>
            <a:rect l="l" t="t" r="r" b="b"/>
            <a:pathLst>
              <a:path w="1835273" h="430017">
                <a:moveTo>
                  <a:pt x="0" y="0"/>
                </a:moveTo>
                <a:lnTo>
                  <a:pt x="1835272" y="0"/>
                </a:lnTo>
                <a:lnTo>
                  <a:pt x="1835272" y="430017"/>
                </a:lnTo>
                <a:lnTo>
                  <a:pt x="0" y="430017"/>
                </a:lnTo>
                <a:lnTo>
                  <a:pt x="0" y="0"/>
                </a:lnTo>
                <a:close/>
              </a:path>
            </a:pathLst>
          </a:custGeom>
          <a:blipFill>
            <a:blip r:embed="rId7"/>
            <a:stretch>
              <a:fillRect t="-160455" b="-166335"/>
            </a:stretch>
          </a:blipFill>
        </p:spPr>
      </p:sp>
      <p:sp>
        <p:nvSpPr>
          <p:cNvPr id="20" name="Freeform 20"/>
          <p:cNvSpPr/>
          <p:nvPr/>
        </p:nvSpPr>
        <p:spPr>
          <a:xfrm>
            <a:off x="5608902" y="803172"/>
            <a:ext cx="2661679" cy="798504"/>
          </a:xfrm>
          <a:custGeom>
            <a:avLst/>
            <a:gdLst/>
            <a:ahLst/>
            <a:cxnLst/>
            <a:rect l="l" t="t" r="r" b="b"/>
            <a:pathLst>
              <a:path w="2661679" h="798504">
                <a:moveTo>
                  <a:pt x="0" y="0"/>
                </a:moveTo>
                <a:lnTo>
                  <a:pt x="2661679" y="0"/>
                </a:lnTo>
                <a:lnTo>
                  <a:pt x="2661679" y="798504"/>
                </a:lnTo>
                <a:lnTo>
                  <a:pt x="0" y="798504"/>
                </a:lnTo>
                <a:lnTo>
                  <a:pt x="0" y="0"/>
                </a:lnTo>
                <a:close/>
              </a:path>
            </a:pathLst>
          </a:custGeom>
          <a:blipFill>
            <a:blip r:embed="rId8"/>
            <a:stretch>
              <a:fillRect/>
            </a:stretch>
          </a:blipFill>
        </p:spPr>
      </p:sp>
      <p:sp>
        <p:nvSpPr>
          <p:cNvPr id="21" name="Freeform 21"/>
          <p:cNvSpPr/>
          <p:nvPr/>
        </p:nvSpPr>
        <p:spPr>
          <a:xfrm>
            <a:off x="920305" y="868979"/>
            <a:ext cx="1854802" cy="561078"/>
          </a:xfrm>
          <a:custGeom>
            <a:avLst/>
            <a:gdLst/>
            <a:ahLst/>
            <a:cxnLst/>
            <a:rect l="l" t="t" r="r" b="b"/>
            <a:pathLst>
              <a:path w="1854802" h="561078">
                <a:moveTo>
                  <a:pt x="0" y="0"/>
                </a:moveTo>
                <a:lnTo>
                  <a:pt x="1854801" y="0"/>
                </a:lnTo>
                <a:lnTo>
                  <a:pt x="1854801" y="561078"/>
                </a:lnTo>
                <a:lnTo>
                  <a:pt x="0" y="561078"/>
                </a:lnTo>
                <a:lnTo>
                  <a:pt x="0" y="0"/>
                </a:lnTo>
                <a:close/>
              </a:path>
            </a:pathLst>
          </a:custGeom>
          <a:blipFill>
            <a:blip r:embed="rId9"/>
            <a:stretch>
              <a:fillRect/>
            </a:stretch>
          </a:blipFill>
        </p:spPr>
      </p:sp>
      <p:sp>
        <p:nvSpPr>
          <p:cNvPr id="22" name="Freeform 22"/>
          <p:cNvSpPr/>
          <p:nvPr/>
        </p:nvSpPr>
        <p:spPr>
          <a:xfrm>
            <a:off x="3302159" y="977401"/>
            <a:ext cx="1939759" cy="452656"/>
          </a:xfrm>
          <a:custGeom>
            <a:avLst/>
            <a:gdLst/>
            <a:ahLst/>
            <a:cxnLst/>
            <a:rect l="l" t="t" r="r" b="b"/>
            <a:pathLst>
              <a:path w="1706569" h="416555">
                <a:moveTo>
                  <a:pt x="0" y="0"/>
                </a:moveTo>
                <a:lnTo>
                  <a:pt x="1706569" y="0"/>
                </a:lnTo>
                <a:lnTo>
                  <a:pt x="1706569" y="416555"/>
                </a:lnTo>
                <a:lnTo>
                  <a:pt x="0" y="416555"/>
                </a:lnTo>
                <a:lnTo>
                  <a:pt x="0" y="0"/>
                </a:lnTo>
                <a:close/>
              </a:path>
            </a:pathLst>
          </a:custGeom>
          <a:blipFill>
            <a:blip r:embed="rId10"/>
            <a:stretch>
              <a:fillRect l="-8259" t="-11417" r="-6707" b="-21641"/>
            </a:stretch>
          </a:blipFill>
        </p:spPr>
      </p:sp>
      <p:sp>
        <p:nvSpPr>
          <p:cNvPr id="23" name="Freeform 23"/>
          <p:cNvSpPr/>
          <p:nvPr/>
        </p:nvSpPr>
        <p:spPr>
          <a:xfrm>
            <a:off x="6460057" y="3726779"/>
            <a:ext cx="1956842" cy="411017"/>
          </a:xfrm>
          <a:custGeom>
            <a:avLst/>
            <a:gdLst/>
            <a:ahLst/>
            <a:cxnLst/>
            <a:rect l="l" t="t" r="r" b="b"/>
            <a:pathLst>
              <a:path w="1956842" h="411017">
                <a:moveTo>
                  <a:pt x="0" y="0"/>
                </a:moveTo>
                <a:lnTo>
                  <a:pt x="1956842" y="0"/>
                </a:lnTo>
                <a:lnTo>
                  <a:pt x="1956842" y="411017"/>
                </a:lnTo>
                <a:lnTo>
                  <a:pt x="0" y="411017"/>
                </a:lnTo>
                <a:lnTo>
                  <a:pt x="0" y="0"/>
                </a:lnTo>
                <a:close/>
              </a:path>
            </a:pathLst>
          </a:custGeom>
          <a:blipFill>
            <a:blip r:embed="rId11"/>
            <a:stretch>
              <a:fillRect/>
            </a:stretch>
          </a:blipFill>
        </p:spPr>
      </p:sp>
      <p:sp>
        <p:nvSpPr>
          <p:cNvPr id="24" name="Freeform 24"/>
          <p:cNvSpPr/>
          <p:nvPr/>
        </p:nvSpPr>
        <p:spPr>
          <a:xfrm>
            <a:off x="5207974" y="3479031"/>
            <a:ext cx="739410" cy="927857"/>
          </a:xfrm>
          <a:custGeom>
            <a:avLst/>
            <a:gdLst/>
            <a:ahLst/>
            <a:cxnLst/>
            <a:rect l="l" t="t" r="r" b="b"/>
            <a:pathLst>
              <a:path w="739410" h="927857">
                <a:moveTo>
                  <a:pt x="0" y="0"/>
                </a:moveTo>
                <a:lnTo>
                  <a:pt x="739410" y="0"/>
                </a:lnTo>
                <a:lnTo>
                  <a:pt x="739410" y="927857"/>
                </a:lnTo>
                <a:lnTo>
                  <a:pt x="0" y="927857"/>
                </a:lnTo>
                <a:lnTo>
                  <a:pt x="0" y="0"/>
                </a:lnTo>
                <a:close/>
              </a:path>
            </a:pathLst>
          </a:custGeom>
          <a:blipFill>
            <a:blip r:embed="rId12"/>
            <a:stretch>
              <a:fillRect l="-23639" r="-17335" b="-12343"/>
            </a:stretch>
          </a:blipFill>
        </p:spPr>
      </p:sp>
      <p:sp>
        <p:nvSpPr>
          <p:cNvPr id="25" name="Freeform 25"/>
          <p:cNvSpPr/>
          <p:nvPr/>
        </p:nvSpPr>
        <p:spPr>
          <a:xfrm>
            <a:off x="3302159" y="3691746"/>
            <a:ext cx="1550966" cy="598839"/>
          </a:xfrm>
          <a:custGeom>
            <a:avLst/>
            <a:gdLst/>
            <a:ahLst/>
            <a:cxnLst/>
            <a:rect l="l" t="t" r="r" b="b"/>
            <a:pathLst>
              <a:path w="1550966" h="598839">
                <a:moveTo>
                  <a:pt x="0" y="0"/>
                </a:moveTo>
                <a:lnTo>
                  <a:pt x="1550966" y="0"/>
                </a:lnTo>
                <a:lnTo>
                  <a:pt x="1550966" y="598839"/>
                </a:lnTo>
                <a:lnTo>
                  <a:pt x="0" y="598839"/>
                </a:lnTo>
                <a:lnTo>
                  <a:pt x="0" y="0"/>
                </a:lnTo>
                <a:close/>
              </a:path>
            </a:pathLst>
          </a:custGeom>
          <a:blipFill>
            <a:blip r:embed="rId13"/>
            <a:stretch>
              <a:fillRect l="-3628" r="-4107" b="-7736"/>
            </a:stretch>
          </a:blipFill>
        </p:spPr>
        <p:txBody>
          <a:bodyPr/>
          <a:lstStyle/>
          <a:p>
            <a:endParaRPr lang="en-IN" dirty="0"/>
          </a:p>
        </p:txBody>
      </p:sp>
      <p:sp>
        <p:nvSpPr>
          <p:cNvPr id="26" name="Freeform 26"/>
          <p:cNvSpPr/>
          <p:nvPr/>
        </p:nvSpPr>
        <p:spPr>
          <a:xfrm>
            <a:off x="992076" y="3621360"/>
            <a:ext cx="2015693" cy="621180"/>
          </a:xfrm>
          <a:custGeom>
            <a:avLst/>
            <a:gdLst/>
            <a:ahLst/>
            <a:cxnLst/>
            <a:rect l="l" t="t" r="r" b="b"/>
            <a:pathLst>
              <a:path w="2015693" h="621180">
                <a:moveTo>
                  <a:pt x="0" y="0"/>
                </a:moveTo>
                <a:lnTo>
                  <a:pt x="2015693" y="0"/>
                </a:lnTo>
                <a:lnTo>
                  <a:pt x="2015693" y="621180"/>
                </a:lnTo>
                <a:lnTo>
                  <a:pt x="0" y="621180"/>
                </a:lnTo>
                <a:lnTo>
                  <a:pt x="0" y="0"/>
                </a:lnTo>
                <a:close/>
              </a:path>
            </a:pathLst>
          </a:custGeom>
          <a:blipFill>
            <a:blip r:embed="rId14"/>
            <a:stretch>
              <a:fillRect l="-3165" t="-11298" r="-1899"/>
            </a:stretch>
          </a:blipFill>
        </p:spPr>
      </p:sp>
      <p:sp>
        <p:nvSpPr>
          <p:cNvPr id="27" name="Freeform 27"/>
          <p:cNvSpPr/>
          <p:nvPr/>
        </p:nvSpPr>
        <p:spPr>
          <a:xfrm>
            <a:off x="2811545" y="1682023"/>
            <a:ext cx="1724070" cy="735320"/>
          </a:xfrm>
          <a:custGeom>
            <a:avLst/>
            <a:gdLst/>
            <a:ahLst/>
            <a:cxnLst/>
            <a:rect l="l" t="t" r="r" b="b"/>
            <a:pathLst>
              <a:path w="1724070" h="735320">
                <a:moveTo>
                  <a:pt x="0" y="0"/>
                </a:moveTo>
                <a:lnTo>
                  <a:pt x="1724070" y="0"/>
                </a:lnTo>
                <a:lnTo>
                  <a:pt x="1724070" y="735320"/>
                </a:lnTo>
                <a:lnTo>
                  <a:pt x="0" y="735320"/>
                </a:lnTo>
                <a:lnTo>
                  <a:pt x="0" y="0"/>
                </a:lnTo>
                <a:close/>
              </a:path>
            </a:pathLst>
          </a:custGeom>
          <a:blipFill>
            <a:blip r:embed="rId15"/>
            <a:stretch>
              <a:fillRect b="-31886"/>
            </a:stretch>
          </a:blipFill>
        </p:spPr>
      </p:sp>
      <p:sp>
        <p:nvSpPr>
          <p:cNvPr id="28" name="Freeform 28"/>
          <p:cNvSpPr/>
          <p:nvPr/>
        </p:nvSpPr>
        <p:spPr>
          <a:xfrm>
            <a:off x="7448240" y="1779721"/>
            <a:ext cx="738124" cy="738124"/>
          </a:xfrm>
          <a:custGeom>
            <a:avLst/>
            <a:gdLst/>
            <a:ahLst/>
            <a:cxnLst/>
            <a:rect l="l" t="t" r="r" b="b"/>
            <a:pathLst>
              <a:path w="738124" h="738124">
                <a:moveTo>
                  <a:pt x="0" y="0"/>
                </a:moveTo>
                <a:lnTo>
                  <a:pt x="738125" y="0"/>
                </a:lnTo>
                <a:lnTo>
                  <a:pt x="738125" y="738124"/>
                </a:lnTo>
                <a:lnTo>
                  <a:pt x="0" y="738124"/>
                </a:lnTo>
                <a:lnTo>
                  <a:pt x="0" y="0"/>
                </a:lnTo>
                <a:close/>
              </a:path>
            </a:pathLst>
          </a:custGeom>
          <a:blipFill>
            <a:blip r:embed="rId16"/>
            <a:stretch>
              <a:fillRect/>
            </a:stretch>
          </a:blipFill>
        </p:spPr>
      </p:sp>
      <p:sp>
        <p:nvSpPr>
          <p:cNvPr id="29" name="Freeform 29"/>
          <p:cNvSpPr/>
          <p:nvPr/>
        </p:nvSpPr>
        <p:spPr>
          <a:xfrm>
            <a:off x="1050526" y="1779638"/>
            <a:ext cx="1417974" cy="744436"/>
          </a:xfrm>
          <a:custGeom>
            <a:avLst/>
            <a:gdLst/>
            <a:ahLst/>
            <a:cxnLst/>
            <a:rect l="l" t="t" r="r" b="b"/>
            <a:pathLst>
              <a:path w="1417974" h="744436">
                <a:moveTo>
                  <a:pt x="0" y="0"/>
                </a:moveTo>
                <a:lnTo>
                  <a:pt x="1417974" y="0"/>
                </a:lnTo>
                <a:lnTo>
                  <a:pt x="1417974" y="744436"/>
                </a:lnTo>
                <a:lnTo>
                  <a:pt x="0" y="744436"/>
                </a:lnTo>
                <a:lnTo>
                  <a:pt x="0" y="0"/>
                </a:lnTo>
                <a:close/>
              </a:path>
            </a:pathLst>
          </a:custGeom>
          <a:blipFill>
            <a:blip r:embed="rId17"/>
            <a:stretch>
              <a:fillRect/>
            </a:stretch>
          </a:blipFill>
        </p:spPr>
      </p:sp>
      <p:sp>
        <p:nvSpPr>
          <p:cNvPr id="30" name="Freeform 30"/>
          <p:cNvSpPr/>
          <p:nvPr/>
        </p:nvSpPr>
        <p:spPr>
          <a:xfrm>
            <a:off x="4949412" y="1918067"/>
            <a:ext cx="1939759" cy="472008"/>
          </a:xfrm>
          <a:custGeom>
            <a:avLst/>
            <a:gdLst/>
            <a:ahLst/>
            <a:cxnLst/>
            <a:rect l="l" t="t" r="r" b="b"/>
            <a:pathLst>
              <a:path w="1939759" h="472008">
                <a:moveTo>
                  <a:pt x="0" y="0"/>
                </a:moveTo>
                <a:lnTo>
                  <a:pt x="1939758" y="0"/>
                </a:lnTo>
                <a:lnTo>
                  <a:pt x="1939758" y="472008"/>
                </a:lnTo>
                <a:lnTo>
                  <a:pt x="0" y="472008"/>
                </a:lnTo>
                <a:lnTo>
                  <a:pt x="0" y="0"/>
                </a:lnTo>
                <a:close/>
              </a:path>
            </a:pathLst>
          </a:custGeom>
          <a:blipFill>
            <a:blip r:embed="rId18"/>
            <a:stretch>
              <a:fillRect/>
            </a:stretch>
          </a:blipFill>
        </p:spPr>
      </p:sp>
      <p:sp>
        <p:nvSpPr>
          <p:cNvPr id="31" name="Freeform 31"/>
          <p:cNvSpPr/>
          <p:nvPr/>
        </p:nvSpPr>
        <p:spPr>
          <a:xfrm>
            <a:off x="6207731" y="4430860"/>
            <a:ext cx="2274149" cy="909351"/>
          </a:xfrm>
          <a:custGeom>
            <a:avLst/>
            <a:gdLst/>
            <a:ahLst/>
            <a:cxnLst/>
            <a:rect l="l" t="t" r="r" b="b"/>
            <a:pathLst>
              <a:path w="2274149" h="909351">
                <a:moveTo>
                  <a:pt x="0" y="0"/>
                </a:moveTo>
                <a:lnTo>
                  <a:pt x="2274149" y="0"/>
                </a:lnTo>
                <a:lnTo>
                  <a:pt x="2274149" y="909351"/>
                </a:lnTo>
                <a:lnTo>
                  <a:pt x="0" y="909351"/>
                </a:lnTo>
                <a:lnTo>
                  <a:pt x="0" y="0"/>
                </a:lnTo>
                <a:close/>
              </a:path>
            </a:pathLst>
          </a:custGeom>
          <a:blipFill>
            <a:blip r:embed="rId19"/>
            <a:stretch>
              <a:fillRect l="-13950" r="-14556" b="-13651"/>
            </a:stretch>
          </a:blipFill>
        </p:spPr>
      </p:sp>
      <p:sp>
        <p:nvSpPr>
          <p:cNvPr id="32" name="Freeform 32"/>
          <p:cNvSpPr/>
          <p:nvPr/>
        </p:nvSpPr>
        <p:spPr>
          <a:xfrm>
            <a:off x="4788911" y="4669840"/>
            <a:ext cx="977923" cy="776012"/>
          </a:xfrm>
          <a:custGeom>
            <a:avLst/>
            <a:gdLst/>
            <a:ahLst/>
            <a:cxnLst/>
            <a:rect l="l" t="t" r="r" b="b"/>
            <a:pathLst>
              <a:path w="977923" h="776012">
                <a:moveTo>
                  <a:pt x="0" y="0"/>
                </a:moveTo>
                <a:lnTo>
                  <a:pt x="977923" y="0"/>
                </a:lnTo>
                <a:lnTo>
                  <a:pt x="977923" y="776012"/>
                </a:lnTo>
                <a:lnTo>
                  <a:pt x="0" y="776012"/>
                </a:lnTo>
                <a:lnTo>
                  <a:pt x="0" y="0"/>
                </a:lnTo>
                <a:close/>
              </a:path>
            </a:pathLst>
          </a:custGeom>
          <a:blipFill>
            <a:blip r:embed="rId20"/>
            <a:stretch>
              <a:fillRect l="-17169" r="-15818" b="-17871"/>
            </a:stretch>
          </a:blipFill>
        </p:spPr>
        <p:txBody>
          <a:bodyPr/>
          <a:lstStyle/>
          <a:p>
            <a:endParaRPr lang="en-IN" dirty="0"/>
          </a:p>
        </p:txBody>
      </p:sp>
      <p:sp>
        <p:nvSpPr>
          <p:cNvPr id="33" name="Freeform 33"/>
          <p:cNvSpPr/>
          <p:nvPr/>
        </p:nvSpPr>
        <p:spPr>
          <a:xfrm>
            <a:off x="2683129" y="4771073"/>
            <a:ext cx="1776149" cy="644497"/>
          </a:xfrm>
          <a:custGeom>
            <a:avLst/>
            <a:gdLst/>
            <a:ahLst/>
            <a:cxnLst/>
            <a:rect l="l" t="t" r="r" b="b"/>
            <a:pathLst>
              <a:path w="1776149" h="644497">
                <a:moveTo>
                  <a:pt x="0" y="0"/>
                </a:moveTo>
                <a:lnTo>
                  <a:pt x="1776149" y="0"/>
                </a:lnTo>
                <a:lnTo>
                  <a:pt x="1776149" y="644497"/>
                </a:lnTo>
                <a:lnTo>
                  <a:pt x="0" y="644497"/>
                </a:lnTo>
                <a:lnTo>
                  <a:pt x="0" y="0"/>
                </a:lnTo>
                <a:close/>
              </a:path>
            </a:pathLst>
          </a:custGeom>
          <a:blipFill>
            <a:blip r:embed="rId21"/>
            <a:stretch>
              <a:fillRect/>
            </a:stretch>
          </a:blipFill>
        </p:spPr>
      </p:sp>
      <p:sp>
        <p:nvSpPr>
          <p:cNvPr id="34" name="Freeform 34"/>
          <p:cNvSpPr/>
          <p:nvPr/>
        </p:nvSpPr>
        <p:spPr>
          <a:xfrm>
            <a:off x="1096417" y="4586262"/>
            <a:ext cx="1083040" cy="1083040"/>
          </a:xfrm>
          <a:custGeom>
            <a:avLst/>
            <a:gdLst/>
            <a:ahLst/>
            <a:cxnLst/>
            <a:rect l="l" t="t" r="r" b="b"/>
            <a:pathLst>
              <a:path w="1083040" h="1083040">
                <a:moveTo>
                  <a:pt x="0" y="0"/>
                </a:moveTo>
                <a:lnTo>
                  <a:pt x="1083040" y="0"/>
                </a:lnTo>
                <a:lnTo>
                  <a:pt x="1083040" y="1083040"/>
                </a:lnTo>
                <a:lnTo>
                  <a:pt x="0" y="108304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5" name="Freeform 35"/>
          <p:cNvSpPr/>
          <p:nvPr/>
        </p:nvSpPr>
        <p:spPr>
          <a:xfrm>
            <a:off x="987639" y="5888539"/>
            <a:ext cx="1409508" cy="1090607"/>
          </a:xfrm>
          <a:custGeom>
            <a:avLst/>
            <a:gdLst/>
            <a:ahLst/>
            <a:cxnLst/>
            <a:rect l="l" t="t" r="r" b="b"/>
            <a:pathLst>
              <a:path w="1409508" h="1090607">
                <a:moveTo>
                  <a:pt x="0" y="0"/>
                </a:moveTo>
                <a:lnTo>
                  <a:pt x="1409508" y="0"/>
                </a:lnTo>
                <a:lnTo>
                  <a:pt x="1409508" y="1090607"/>
                </a:lnTo>
                <a:lnTo>
                  <a:pt x="0" y="1090607"/>
                </a:lnTo>
                <a:lnTo>
                  <a:pt x="0" y="0"/>
                </a:lnTo>
                <a:close/>
              </a:path>
            </a:pathLst>
          </a:custGeom>
          <a:blipFill>
            <a:blip r:embed="rId24"/>
            <a:stretch>
              <a:fillRect/>
            </a:stretch>
          </a:blipFill>
        </p:spPr>
        <p:txBody>
          <a:bodyPr/>
          <a:lstStyle/>
          <a:p>
            <a:endParaRPr lang="en-IN" dirty="0"/>
          </a:p>
        </p:txBody>
      </p:sp>
      <p:sp>
        <p:nvSpPr>
          <p:cNvPr id="36" name="Freeform 36"/>
          <p:cNvSpPr/>
          <p:nvPr/>
        </p:nvSpPr>
        <p:spPr>
          <a:xfrm>
            <a:off x="2680897" y="5924142"/>
            <a:ext cx="3179722" cy="644497"/>
          </a:xfrm>
          <a:custGeom>
            <a:avLst/>
            <a:gdLst/>
            <a:ahLst/>
            <a:cxnLst/>
            <a:rect l="l" t="t" r="r" b="b"/>
            <a:pathLst>
              <a:path w="2923341" h="587064">
                <a:moveTo>
                  <a:pt x="0" y="0"/>
                </a:moveTo>
                <a:lnTo>
                  <a:pt x="2923341" y="0"/>
                </a:lnTo>
                <a:lnTo>
                  <a:pt x="2923341" y="587064"/>
                </a:lnTo>
                <a:lnTo>
                  <a:pt x="0" y="587064"/>
                </a:lnTo>
                <a:lnTo>
                  <a:pt x="0" y="0"/>
                </a:lnTo>
                <a:close/>
              </a:path>
            </a:pathLst>
          </a:custGeom>
          <a:blipFill>
            <a:blip r:embed="rId25"/>
            <a:stretch>
              <a:fillRect t="-105662" b="-93885"/>
            </a:stretch>
          </a:blipFill>
        </p:spPr>
      </p:sp>
      <p:sp>
        <p:nvSpPr>
          <p:cNvPr id="37" name="Freeform 37"/>
          <p:cNvSpPr/>
          <p:nvPr/>
        </p:nvSpPr>
        <p:spPr>
          <a:xfrm>
            <a:off x="5947384" y="5547251"/>
            <a:ext cx="2652615" cy="592497"/>
          </a:xfrm>
          <a:custGeom>
            <a:avLst/>
            <a:gdLst/>
            <a:ahLst/>
            <a:cxnLst/>
            <a:rect l="l" t="t" r="r" b="b"/>
            <a:pathLst>
              <a:path w="2121777" h="521693">
                <a:moveTo>
                  <a:pt x="0" y="0"/>
                </a:moveTo>
                <a:lnTo>
                  <a:pt x="2121776" y="0"/>
                </a:lnTo>
                <a:lnTo>
                  <a:pt x="2121776" y="521693"/>
                </a:lnTo>
                <a:lnTo>
                  <a:pt x="0" y="521693"/>
                </a:lnTo>
                <a:lnTo>
                  <a:pt x="0" y="0"/>
                </a:lnTo>
                <a:close/>
              </a:path>
            </a:pathLst>
          </a:custGeom>
          <a:blipFill>
            <a:blip r:embed="rId26"/>
            <a:stretch>
              <a:fillRect t="-42638" b="-60715"/>
            </a:stretch>
          </a:blipFill>
        </p:spPr>
      </p:sp>
      <p:sp>
        <p:nvSpPr>
          <p:cNvPr id="38" name="Freeform 38"/>
          <p:cNvSpPr/>
          <p:nvPr/>
        </p:nvSpPr>
        <p:spPr>
          <a:xfrm>
            <a:off x="6478469" y="7929570"/>
            <a:ext cx="1647032" cy="752347"/>
          </a:xfrm>
          <a:custGeom>
            <a:avLst/>
            <a:gdLst/>
            <a:ahLst/>
            <a:cxnLst/>
            <a:rect l="l" t="t" r="r" b="b"/>
            <a:pathLst>
              <a:path w="2015304" h="846848">
                <a:moveTo>
                  <a:pt x="0" y="0"/>
                </a:moveTo>
                <a:lnTo>
                  <a:pt x="2015304" y="0"/>
                </a:lnTo>
                <a:lnTo>
                  <a:pt x="2015304" y="846848"/>
                </a:lnTo>
                <a:lnTo>
                  <a:pt x="0" y="846848"/>
                </a:lnTo>
                <a:lnTo>
                  <a:pt x="0" y="0"/>
                </a:lnTo>
                <a:close/>
              </a:path>
            </a:pathLst>
          </a:custGeom>
          <a:blipFill>
            <a:blip r:embed="rId27"/>
            <a:stretch>
              <a:fillRect l="-7096" t="-4250" r="-6408" b="-8194"/>
            </a:stretch>
          </a:blipFill>
        </p:spPr>
      </p:sp>
      <p:sp>
        <p:nvSpPr>
          <p:cNvPr id="39" name="TextBox 39"/>
          <p:cNvSpPr txBox="1"/>
          <p:nvPr/>
        </p:nvSpPr>
        <p:spPr>
          <a:xfrm>
            <a:off x="905500" y="222139"/>
            <a:ext cx="5442812" cy="419483"/>
          </a:xfrm>
          <a:prstGeom prst="rect">
            <a:avLst/>
          </a:prstGeom>
        </p:spPr>
        <p:txBody>
          <a:bodyPr lIns="0" tIns="0" rIns="0" bIns="0" rtlCol="0" anchor="t">
            <a:spAutoFit/>
          </a:bodyPr>
          <a:lstStyle/>
          <a:p>
            <a:pPr algn="l">
              <a:lnSpc>
                <a:spcPts val="3165"/>
              </a:lnSpc>
            </a:pPr>
            <a:r>
              <a:rPr lang="en-US" sz="3367" b="1" dirty="0">
                <a:solidFill>
                  <a:srgbClr val="153462"/>
                </a:solidFill>
                <a:latin typeface="Montserrat Ultra-Bold"/>
                <a:ea typeface="Montserrat Ultra-Bold"/>
                <a:cs typeface="Montserrat Ultra-Bold"/>
                <a:sym typeface="Montserrat Ultra-Bold"/>
              </a:rPr>
              <a:t>SOME OF OUR CLIENTS</a:t>
            </a:r>
          </a:p>
        </p:txBody>
      </p:sp>
      <p:sp>
        <p:nvSpPr>
          <p:cNvPr id="40" name="TextBox 40"/>
          <p:cNvSpPr txBox="1"/>
          <p:nvPr/>
        </p:nvSpPr>
        <p:spPr>
          <a:xfrm>
            <a:off x="11602399" y="772902"/>
            <a:ext cx="4556227" cy="425507"/>
          </a:xfrm>
          <a:prstGeom prst="rect">
            <a:avLst/>
          </a:prstGeom>
        </p:spPr>
        <p:txBody>
          <a:bodyPr lIns="0" tIns="0" rIns="0" bIns="0" rtlCol="0" anchor="t">
            <a:spAutoFit/>
          </a:bodyPr>
          <a:lstStyle/>
          <a:p>
            <a:pPr marL="0" lvl="0" indent="0" algn="l">
              <a:lnSpc>
                <a:spcPts val="3165"/>
              </a:lnSpc>
              <a:spcBef>
                <a:spcPct val="0"/>
              </a:spcBef>
            </a:pPr>
            <a:r>
              <a:rPr lang="en-US" sz="3367" b="1">
                <a:solidFill>
                  <a:srgbClr val="FEB139"/>
                </a:solidFill>
                <a:latin typeface="Montserrat Bold"/>
                <a:ea typeface="Montserrat Bold"/>
                <a:cs typeface="Montserrat Bold"/>
                <a:sym typeface="Montserrat Bold"/>
              </a:rPr>
              <a:t>OUR ACHIVEMENTS</a:t>
            </a:r>
          </a:p>
        </p:txBody>
      </p:sp>
      <p:pic>
        <p:nvPicPr>
          <p:cNvPr id="41" name="Picture 40">
            <a:extLst>
              <a:ext uri="{FF2B5EF4-FFF2-40B4-BE49-F238E27FC236}">
                <a16:creationId xmlns:a16="http://schemas.microsoft.com/office/drawing/2014/main" id="{81959130-D526-4BC1-B2FA-5DBE109AAF3D}"/>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8366" t="16379" r="7729" b="17604"/>
          <a:stretch/>
        </p:blipFill>
        <p:spPr>
          <a:xfrm>
            <a:off x="1025855" y="7295811"/>
            <a:ext cx="1749252" cy="680702"/>
          </a:xfrm>
          <a:prstGeom prst="rect">
            <a:avLst/>
          </a:prstGeom>
        </p:spPr>
      </p:pic>
      <p:pic>
        <p:nvPicPr>
          <p:cNvPr id="43" name="Picture 42">
            <a:extLst>
              <a:ext uri="{FF2B5EF4-FFF2-40B4-BE49-F238E27FC236}">
                <a16:creationId xmlns:a16="http://schemas.microsoft.com/office/drawing/2014/main" id="{7DEF6B55-E6DA-4D6B-9C46-AF92FCAD0593}"/>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7627" t="19104" r="8050" b="19885"/>
          <a:stretch/>
        </p:blipFill>
        <p:spPr>
          <a:xfrm>
            <a:off x="1721737" y="8154361"/>
            <a:ext cx="2131148" cy="564101"/>
          </a:xfrm>
          <a:prstGeom prst="rect">
            <a:avLst/>
          </a:prstGeom>
        </p:spPr>
      </p:pic>
      <p:pic>
        <p:nvPicPr>
          <p:cNvPr id="45" name="Picture 44">
            <a:extLst>
              <a:ext uri="{FF2B5EF4-FFF2-40B4-BE49-F238E27FC236}">
                <a16:creationId xmlns:a16="http://schemas.microsoft.com/office/drawing/2014/main" id="{956F8A17-8A54-4B64-9F28-51588C0C28ED}"/>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904142" y="8769342"/>
            <a:ext cx="2392206" cy="514879"/>
          </a:xfrm>
          <a:prstGeom prst="rect">
            <a:avLst/>
          </a:prstGeom>
        </p:spPr>
      </p:pic>
      <p:pic>
        <p:nvPicPr>
          <p:cNvPr id="47" name="Picture 46">
            <a:extLst>
              <a:ext uri="{FF2B5EF4-FFF2-40B4-BE49-F238E27FC236}">
                <a16:creationId xmlns:a16="http://schemas.microsoft.com/office/drawing/2014/main" id="{D49B0CEB-0895-487A-BD03-30C59DCFDCAF}"/>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35943" r="30068"/>
          <a:stretch/>
        </p:blipFill>
        <p:spPr>
          <a:xfrm>
            <a:off x="7066824" y="6094044"/>
            <a:ext cx="1239853" cy="1826258"/>
          </a:xfrm>
          <a:prstGeom prst="rect">
            <a:avLst/>
          </a:prstGeom>
        </p:spPr>
      </p:pic>
      <p:pic>
        <p:nvPicPr>
          <p:cNvPr id="49" name="Picture 48">
            <a:extLst>
              <a:ext uri="{FF2B5EF4-FFF2-40B4-BE49-F238E27FC236}">
                <a16:creationId xmlns:a16="http://schemas.microsoft.com/office/drawing/2014/main" id="{E2FF64FD-412C-41E3-A74F-1AA60D1B9C32}"/>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937701" y="6594298"/>
            <a:ext cx="3449495" cy="608354"/>
          </a:xfrm>
          <a:prstGeom prst="rect">
            <a:avLst/>
          </a:prstGeom>
        </p:spPr>
      </p:pic>
      <p:pic>
        <p:nvPicPr>
          <p:cNvPr id="51" name="Picture 50">
            <a:extLst>
              <a:ext uri="{FF2B5EF4-FFF2-40B4-BE49-F238E27FC236}">
                <a16:creationId xmlns:a16="http://schemas.microsoft.com/office/drawing/2014/main" id="{D6394911-3A45-40F8-A056-00529714A6FC}"/>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17805" t="21921" r="18439" b="20977"/>
          <a:stretch/>
        </p:blipFill>
        <p:spPr>
          <a:xfrm>
            <a:off x="3937175" y="7202652"/>
            <a:ext cx="2131148" cy="127248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51B4D"/>
        </a:solidFill>
        <a:effectLst/>
      </p:bgPr>
    </p:bg>
    <p:spTree>
      <p:nvGrpSpPr>
        <p:cNvPr id="1" name=""/>
        <p:cNvGrpSpPr/>
        <p:nvPr/>
      </p:nvGrpSpPr>
      <p:grpSpPr>
        <a:xfrm>
          <a:off x="0" y="0"/>
          <a:ext cx="0" cy="0"/>
          <a:chOff x="0" y="0"/>
          <a:chExt cx="0" cy="0"/>
        </a:xfrm>
      </p:grpSpPr>
      <p:sp>
        <p:nvSpPr>
          <p:cNvPr id="46" name="AutoShape 46"/>
          <p:cNvSpPr/>
          <p:nvPr/>
        </p:nvSpPr>
        <p:spPr>
          <a:xfrm>
            <a:off x="3675309" y="1866900"/>
            <a:ext cx="10124653" cy="0"/>
          </a:xfrm>
          <a:prstGeom prst="line">
            <a:avLst/>
          </a:prstGeom>
          <a:ln w="9525" cap="flat">
            <a:solidFill>
              <a:srgbClr val="0037A4"/>
            </a:solidFill>
            <a:prstDash val="solid"/>
            <a:headEnd type="none" w="sm" len="sm"/>
            <a:tailEnd type="none" w="sm" len="sm"/>
          </a:ln>
        </p:spPr>
      </p:sp>
      <p:sp>
        <p:nvSpPr>
          <p:cNvPr id="47" name="AutoShape 47"/>
          <p:cNvSpPr/>
          <p:nvPr/>
        </p:nvSpPr>
        <p:spPr>
          <a:xfrm>
            <a:off x="3769701" y="3388269"/>
            <a:ext cx="10030261" cy="0"/>
          </a:xfrm>
          <a:prstGeom prst="line">
            <a:avLst/>
          </a:prstGeom>
          <a:ln w="9525" cap="flat">
            <a:solidFill>
              <a:srgbClr val="0037A4"/>
            </a:solidFill>
            <a:prstDash val="solid"/>
            <a:headEnd type="none" w="sm" len="sm"/>
            <a:tailEnd type="none" w="sm" len="sm"/>
          </a:ln>
        </p:spPr>
      </p:sp>
      <p:sp>
        <p:nvSpPr>
          <p:cNvPr id="48" name="AutoShape 48"/>
          <p:cNvSpPr/>
          <p:nvPr/>
        </p:nvSpPr>
        <p:spPr>
          <a:xfrm>
            <a:off x="3769701" y="4671179"/>
            <a:ext cx="10030261" cy="0"/>
          </a:xfrm>
          <a:prstGeom prst="line">
            <a:avLst/>
          </a:prstGeom>
          <a:ln w="9525" cap="flat">
            <a:solidFill>
              <a:srgbClr val="0037A4"/>
            </a:solidFill>
            <a:prstDash val="solid"/>
            <a:headEnd type="none" w="sm" len="sm"/>
            <a:tailEnd type="none" w="sm" len="sm"/>
          </a:ln>
        </p:spPr>
      </p:sp>
      <p:sp>
        <p:nvSpPr>
          <p:cNvPr id="78" name="AutoShape 78"/>
          <p:cNvSpPr/>
          <p:nvPr/>
        </p:nvSpPr>
        <p:spPr>
          <a:xfrm>
            <a:off x="3769701" y="5963630"/>
            <a:ext cx="10030261" cy="0"/>
          </a:xfrm>
          <a:prstGeom prst="line">
            <a:avLst/>
          </a:prstGeom>
          <a:ln w="9525" cap="flat">
            <a:solidFill>
              <a:srgbClr val="0037A4"/>
            </a:solidFill>
            <a:prstDash val="solid"/>
            <a:headEnd type="none" w="sm" len="sm"/>
            <a:tailEnd type="none" w="sm" len="sm"/>
          </a:ln>
        </p:spPr>
      </p:sp>
      <p:sp>
        <p:nvSpPr>
          <p:cNvPr id="103" name="AutoShape 103"/>
          <p:cNvSpPr/>
          <p:nvPr/>
        </p:nvSpPr>
        <p:spPr>
          <a:xfrm>
            <a:off x="3886566" y="7289661"/>
            <a:ext cx="9913396" cy="0"/>
          </a:xfrm>
          <a:prstGeom prst="line">
            <a:avLst/>
          </a:prstGeom>
          <a:ln w="9525" cap="flat">
            <a:solidFill>
              <a:srgbClr val="0037A4"/>
            </a:solidFill>
            <a:prstDash val="solid"/>
            <a:headEnd type="none" w="sm" len="sm"/>
            <a:tailEnd type="none" w="sm" len="sm"/>
          </a:ln>
        </p:spPr>
      </p:sp>
      <p:sp>
        <p:nvSpPr>
          <p:cNvPr id="104" name="AutoShape 104"/>
          <p:cNvSpPr/>
          <p:nvPr/>
        </p:nvSpPr>
        <p:spPr>
          <a:xfrm>
            <a:off x="3675309" y="8656949"/>
            <a:ext cx="10124653" cy="0"/>
          </a:xfrm>
          <a:prstGeom prst="line">
            <a:avLst/>
          </a:prstGeom>
          <a:ln w="9525" cap="flat">
            <a:solidFill>
              <a:srgbClr val="0037A4"/>
            </a:solidFill>
            <a:prstDash val="solid"/>
            <a:headEnd type="none" w="sm" len="sm"/>
            <a:tailEnd type="none" w="sm" len="sm"/>
          </a:ln>
        </p:spPr>
      </p:sp>
      <p:sp>
        <p:nvSpPr>
          <p:cNvPr id="3" name="Freeform 3"/>
          <p:cNvSpPr/>
          <p:nvPr/>
        </p:nvSpPr>
        <p:spPr>
          <a:xfrm>
            <a:off x="0" y="371165"/>
            <a:ext cx="3886566" cy="9915835"/>
          </a:xfrm>
          <a:custGeom>
            <a:avLst/>
            <a:gdLst/>
            <a:ahLst/>
            <a:cxnLst/>
            <a:rect l="l" t="t" r="r" b="b"/>
            <a:pathLst>
              <a:path w="812800" h="1961865">
                <a:moveTo>
                  <a:pt x="0" y="0"/>
                </a:moveTo>
                <a:lnTo>
                  <a:pt x="812800" y="0"/>
                </a:lnTo>
                <a:lnTo>
                  <a:pt x="812800" y="1961865"/>
                </a:lnTo>
                <a:lnTo>
                  <a:pt x="0" y="1961865"/>
                </a:lnTo>
                <a:close/>
              </a:path>
            </a:pathLst>
          </a:custGeom>
          <a:solidFill>
            <a:srgbClr val="EFB31D"/>
          </a:solidFill>
        </p:spPr>
      </p:sp>
      <p:sp>
        <p:nvSpPr>
          <p:cNvPr id="4" name="TextBox 4"/>
          <p:cNvSpPr txBox="1"/>
          <p:nvPr/>
        </p:nvSpPr>
        <p:spPr>
          <a:xfrm>
            <a:off x="-221182" y="178614"/>
            <a:ext cx="4107748" cy="10107472"/>
          </a:xfrm>
          <a:prstGeom prst="rect">
            <a:avLst/>
          </a:prstGeom>
        </p:spPr>
        <p:txBody>
          <a:bodyPr lIns="48871" tIns="48871" rIns="48871" bIns="48871" rtlCol="0" anchor="ctr"/>
          <a:lstStyle/>
          <a:p>
            <a:pPr algn="ctr">
              <a:lnSpc>
                <a:spcPts val="1885"/>
              </a:lnSpc>
            </a:pPr>
            <a:endParaRPr/>
          </a:p>
        </p:txBody>
      </p:sp>
      <p:grpSp>
        <p:nvGrpSpPr>
          <p:cNvPr id="5" name="Group 5"/>
          <p:cNvGrpSpPr/>
          <p:nvPr/>
        </p:nvGrpSpPr>
        <p:grpSpPr>
          <a:xfrm>
            <a:off x="869410" y="648619"/>
            <a:ext cx="3520390" cy="1083008"/>
            <a:chOff x="0" y="0"/>
            <a:chExt cx="4693854" cy="1444010"/>
          </a:xfrm>
        </p:grpSpPr>
        <p:grpSp>
          <p:nvGrpSpPr>
            <p:cNvPr id="6" name="Group 6"/>
            <p:cNvGrpSpPr>
              <a:grpSpLocks noChangeAspect="1"/>
            </p:cNvGrpSpPr>
            <p:nvPr/>
          </p:nvGrpSpPr>
          <p:grpSpPr>
            <a:xfrm>
              <a:off x="3261419" y="11575"/>
              <a:ext cx="1420860" cy="1423753"/>
              <a:chOff x="0" y="0"/>
              <a:chExt cx="997712" cy="999744"/>
            </a:xfrm>
          </p:grpSpPr>
          <p:sp>
            <p:nvSpPr>
              <p:cNvPr id="7" name="Freeform 7"/>
              <p:cNvSpPr/>
              <p:nvPr/>
            </p:nvSpPr>
            <p:spPr>
              <a:xfrm>
                <a:off x="0" y="0"/>
                <a:ext cx="997712" cy="999745"/>
              </a:xfrm>
              <a:custGeom>
                <a:avLst/>
                <a:gdLst/>
                <a:ahLst/>
                <a:cxnLst/>
                <a:rect l="l" t="t" r="r" b="b"/>
                <a:pathLst>
                  <a:path w="997712" h="999745">
                    <a:moveTo>
                      <a:pt x="489712" y="0"/>
                    </a:moveTo>
                    <a:lnTo>
                      <a:pt x="451104" y="2032"/>
                    </a:lnTo>
                    <a:lnTo>
                      <a:pt x="434848" y="4064"/>
                    </a:lnTo>
                    <a:lnTo>
                      <a:pt x="420624" y="6096"/>
                    </a:lnTo>
                    <a:lnTo>
                      <a:pt x="408432" y="8128"/>
                    </a:lnTo>
                    <a:lnTo>
                      <a:pt x="388112" y="12192"/>
                    </a:lnTo>
                    <a:lnTo>
                      <a:pt x="363728" y="18288"/>
                    </a:lnTo>
                    <a:lnTo>
                      <a:pt x="357632" y="20320"/>
                    </a:lnTo>
                    <a:lnTo>
                      <a:pt x="349504" y="22352"/>
                    </a:lnTo>
                    <a:lnTo>
                      <a:pt x="331216" y="28448"/>
                    </a:lnTo>
                    <a:lnTo>
                      <a:pt x="327152" y="30480"/>
                    </a:lnTo>
                    <a:lnTo>
                      <a:pt x="321056" y="32512"/>
                    </a:lnTo>
                    <a:lnTo>
                      <a:pt x="316992" y="34544"/>
                    </a:lnTo>
                    <a:lnTo>
                      <a:pt x="310896" y="36576"/>
                    </a:lnTo>
                    <a:lnTo>
                      <a:pt x="306832" y="38608"/>
                    </a:lnTo>
                    <a:lnTo>
                      <a:pt x="300736" y="40640"/>
                    </a:lnTo>
                    <a:lnTo>
                      <a:pt x="288544" y="46736"/>
                    </a:lnTo>
                    <a:lnTo>
                      <a:pt x="282448" y="48768"/>
                    </a:lnTo>
                    <a:lnTo>
                      <a:pt x="274320" y="52832"/>
                    </a:lnTo>
                    <a:lnTo>
                      <a:pt x="272288" y="54864"/>
                    </a:lnTo>
                    <a:lnTo>
                      <a:pt x="251968" y="65024"/>
                    </a:lnTo>
                    <a:lnTo>
                      <a:pt x="249936" y="67056"/>
                    </a:lnTo>
                    <a:lnTo>
                      <a:pt x="237744" y="73152"/>
                    </a:lnTo>
                    <a:lnTo>
                      <a:pt x="235712" y="75184"/>
                    </a:lnTo>
                    <a:lnTo>
                      <a:pt x="231648" y="77216"/>
                    </a:lnTo>
                    <a:lnTo>
                      <a:pt x="229616" y="79248"/>
                    </a:lnTo>
                    <a:lnTo>
                      <a:pt x="225552" y="81280"/>
                    </a:lnTo>
                    <a:lnTo>
                      <a:pt x="223520" y="83312"/>
                    </a:lnTo>
                    <a:lnTo>
                      <a:pt x="219456" y="85344"/>
                    </a:lnTo>
                    <a:lnTo>
                      <a:pt x="217424" y="87376"/>
                    </a:lnTo>
                    <a:lnTo>
                      <a:pt x="213360" y="89408"/>
                    </a:lnTo>
                    <a:lnTo>
                      <a:pt x="211328" y="91440"/>
                    </a:lnTo>
                    <a:lnTo>
                      <a:pt x="207264" y="93472"/>
                    </a:lnTo>
                    <a:lnTo>
                      <a:pt x="203200" y="97536"/>
                    </a:lnTo>
                    <a:lnTo>
                      <a:pt x="199136" y="99568"/>
                    </a:lnTo>
                    <a:lnTo>
                      <a:pt x="195072" y="103632"/>
                    </a:lnTo>
                    <a:lnTo>
                      <a:pt x="191008" y="105664"/>
                    </a:lnTo>
                    <a:lnTo>
                      <a:pt x="184912" y="111760"/>
                    </a:lnTo>
                    <a:lnTo>
                      <a:pt x="180848" y="113792"/>
                    </a:lnTo>
                    <a:lnTo>
                      <a:pt x="170688" y="123952"/>
                    </a:lnTo>
                    <a:lnTo>
                      <a:pt x="166624" y="125984"/>
                    </a:lnTo>
                    <a:lnTo>
                      <a:pt x="125984" y="166624"/>
                    </a:lnTo>
                    <a:lnTo>
                      <a:pt x="123952" y="170688"/>
                    </a:lnTo>
                    <a:lnTo>
                      <a:pt x="113792" y="180848"/>
                    </a:lnTo>
                    <a:lnTo>
                      <a:pt x="111760" y="184912"/>
                    </a:lnTo>
                    <a:lnTo>
                      <a:pt x="105664" y="191008"/>
                    </a:lnTo>
                    <a:lnTo>
                      <a:pt x="103632" y="195072"/>
                    </a:lnTo>
                    <a:lnTo>
                      <a:pt x="97536" y="201168"/>
                    </a:lnTo>
                    <a:lnTo>
                      <a:pt x="95504" y="205232"/>
                    </a:lnTo>
                    <a:lnTo>
                      <a:pt x="93472" y="207264"/>
                    </a:lnTo>
                    <a:lnTo>
                      <a:pt x="91440" y="211328"/>
                    </a:lnTo>
                    <a:lnTo>
                      <a:pt x="87376" y="215392"/>
                    </a:lnTo>
                    <a:lnTo>
                      <a:pt x="85344" y="219456"/>
                    </a:lnTo>
                    <a:lnTo>
                      <a:pt x="83312" y="221488"/>
                    </a:lnTo>
                    <a:lnTo>
                      <a:pt x="79248" y="229616"/>
                    </a:lnTo>
                    <a:lnTo>
                      <a:pt x="77216" y="231648"/>
                    </a:lnTo>
                    <a:lnTo>
                      <a:pt x="75184" y="235712"/>
                    </a:lnTo>
                    <a:lnTo>
                      <a:pt x="73152" y="237744"/>
                    </a:lnTo>
                    <a:lnTo>
                      <a:pt x="69088" y="245872"/>
                    </a:lnTo>
                    <a:lnTo>
                      <a:pt x="67056" y="247904"/>
                    </a:lnTo>
                    <a:lnTo>
                      <a:pt x="62992" y="256032"/>
                    </a:lnTo>
                    <a:lnTo>
                      <a:pt x="60960" y="258064"/>
                    </a:lnTo>
                    <a:lnTo>
                      <a:pt x="44704" y="290576"/>
                    </a:lnTo>
                    <a:lnTo>
                      <a:pt x="42672" y="296672"/>
                    </a:lnTo>
                    <a:lnTo>
                      <a:pt x="38608" y="304800"/>
                    </a:lnTo>
                    <a:lnTo>
                      <a:pt x="36576" y="310896"/>
                    </a:lnTo>
                    <a:lnTo>
                      <a:pt x="34544" y="314960"/>
                    </a:lnTo>
                    <a:lnTo>
                      <a:pt x="32512" y="321056"/>
                    </a:lnTo>
                    <a:lnTo>
                      <a:pt x="30480" y="325120"/>
                    </a:lnTo>
                    <a:lnTo>
                      <a:pt x="20320" y="355600"/>
                    </a:lnTo>
                    <a:lnTo>
                      <a:pt x="18288" y="363728"/>
                    </a:lnTo>
                    <a:lnTo>
                      <a:pt x="16256" y="369824"/>
                    </a:lnTo>
                    <a:lnTo>
                      <a:pt x="10160" y="394208"/>
                    </a:lnTo>
                    <a:lnTo>
                      <a:pt x="8128" y="404368"/>
                    </a:lnTo>
                    <a:lnTo>
                      <a:pt x="4064" y="428752"/>
                    </a:lnTo>
                    <a:lnTo>
                      <a:pt x="2032" y="445008"/>
                    </a:lnTo>
                    <a:lnTo>
                      <a:pt x="0" y="469392"/>
                    </a:lnTo>
                    <a:lnTo>
                      <a:pt x="0" y="530352"/>
                    </a:lnTo>
                    <a:lnTo>
                      <a:pt x="2032" y="530352"/>
                    </a:lnTo>
                    <a:lnTo>
                      <a:pt x="2032" y="554736"/>
                    </a:lnTo>
                    <a:lnTo>
                      <a:pt x="4064" y="554736"/>
                    </a:lnTo>
                    <a:lnTo>
                      <a:pt x="4064" y="570992"/>
                    </a:lnTo>
                    <a:lnTo>
                      <a:pt x="6096" y="570992"/>
                    </a:lnTo>
                    <a:lnTo>
                      <a:pt x="6096" y="583184"/>
                    </a:lnTo>
                    <a:lnTo>
                      <a:pt x="8128" y="583184"/>
                    </a:lnTo>
                    <a:lnTo>
                      <a:pt x="8128" y="595376"/>
                    </a:lnTo>
                    <a:lnTo>
                      <a:pt x="10160" y="595376"/>
                    </a:lnTo>
                    <a:lnTo>
                      <a:pt x="10160" y="605536"/>
                    </a:lnTo>
                    <a:lnTo>
                      <a:pt x="12192" y="605536"/>
                    </a:lnTo>
                    <a:lnTo>
                      <a:pt x="12192" y="613664"/>
                    </a:lnTo>
                    <a:lnTo>
                      <a:pt x="14224" y="613664"/>
                    </a:lnTo>
                    <a:lnTo>
                      <a:pt x="14224" y="621792"/>
                    </a:lnTo>
                    <a:lnTo>
                      <a:pt x="16256" y="621792"/>
                    </a:lnTo>
                    <a:lnTo>
                      <a:pt x="16256" y="629920"/>
                    </a:lnTo>
                    <a:lnTo>
                      <a:pt x="18288" y="629920"/>
                    </a:lnTo>
                    <a:lnTo>
                      <a:pt x="18288" y="638048"/>
                    </a:lnTo>
                    <a:lnTo>
                      <a:pt x="20320" y="638048"/>
                    </a:lnTo>
                    <a:lnTo>
                      <a:pt x="20320" y="644144"/>
                    </a:lnTo>
                    <a:lnTo>
                      <a:pt x="22352" y="644144"/>
                    </a:lnTo>
                    <a:lnTo>
                      <a:pt x="22352" y="650240"/>
                    </a:lnTo>
                    <a:lnTo>
                      <a:pt x="24384" y="650240"/>
                    </a:lnTo>
                    <a:lnTo>
                      <a:pt x="24384" y="656336"/>
                    </a:lnTo>
                    <a:lnTo>
                      <a:pt x="26416" y="656336"/>
                    </a:lnTo>
                    <a:lnTo>
                      <a:pt x="26416" y="662432"/>
                    </a:lnTo>
                    <a:lnTo>
                      <a:pt x="28448" y="662432"/>
                    </a:lnTo>
                    <a:lnTo>
                      <a:pt x="28448" y="668528"/>
                    </a:lnTo>
                    <a:lnTo>
                      <a:pt x="30480" y="668528"/>
                    </a:lnTo>
                    <a:lnTo>
                      <a:pt x="30480" y="674624"/>
                    </a:lnTo>
                    <a:lnTo>
                      <a:pt x="32512" y="674624"/>
                    </a:lnTo>
                    <a:lnTo>
                      <a:pt x="32512" y="680720"/>
                    </a:lnTo>
                    <a:lnTo>
                      <a:pt x="34544" y="680720"/>
                    </a:lnTo>
                    <a:lnTo>
                      <a:pt x="34544" y="684784"/>
                    </a:lnTo>
                    <a:lnTo>
                      <a:pt x="36576" y="684784"/>
                    </a:lnTo>
                    <a:lnTo>
                      <a:pt x="36576" y="690880"/>
                    </a:lnTo>
                    <a:lnTo>
                      <a:pt x="38608" y="690880"/>
                    </a:lnTo>
                    <a:lnTo>
                      <a:pt x="38608" y="694944"/>
                    </a:lnTo>
                    <a:lnTo>
                      <a:pt x="40640" y="694944"/>
                    </a:lnTo>
                    <a:lnTo>
                      <a:pt x="40640" y="699008"/>
                    </a:lnTo>
                    <a:lnTo>
                      <a:pt x="42672" y="699008"/>
                    </a:lnTo>
                    <a:lnTo>
                      <a:pt x="42672" y="705104"/>
                    </a:lnTo>
                    <a:lnTo>
                      <a:pt x="44704" y="705104"/>
                    </a:lnTo>
                    <a:lnTo>
                      <a:pt x="44704" y="709168"/>
                    </a:lnTo>
                    <a:lnTo>
                      <a:pt x="46736" y="709168"/>
                    </a:lnTo>
                    <a:lnTo>
                      <a:pt x="46736" y="713232"/>
                    </a:lnTo>
                    <a:lnTo>
                      <a:pt x="48768" y="713232"/>
                    </a:lnTo>
                    <a:lnTo>
                      <a:pt x="48768" y="717296"/>
                    </a:lnTo>
                    <a:lnTo>
                      <a:pt x="50800" y="717296"/>
                    </a:lnTo>
                    <a:lnTo>
                      <a:pt x="50800" y="721360"/>
                    </a:lnTo>
                    <a:lnTo>
                      <a:pt x="52832" y="721360"/>
                    </a:lnTo>
                    <a:lnTo>
                      <a:pt x="52832" y="725424"/>
                    </a:lnTo>
                    <a:lnTo>
                      <a:pt x="54864" y="725424"/>
                    </a:lnTo>
                    <a:lnTo>
                      <a:pt x="54864" y="729488"/>
                    </a:lnTo>
                    <a:lnTo>
                      <a:pt x="56896" y="729488"/>
                    </a:lnTo>
                    <a:lnTo>
                      <a:pt x="56896" y="733552"/>
                    </a:lnTo>
                    <a:lnTo>
                      <a:pt x="58928" y="733552"/>
                    </a:lnTo>
                    <a:lnTo>
                      <a:pt x="58928" y="737616"/>
                    </a:lnTo>
                    <a:lnTo>
                      <a:pt x="60960" y="737616"/>
                    </a:lnTo>
                    <a:lnTo>
                      <a:pt x="60960" y="741680"/>
                    </a:lnTo>
                    <a:lnTo>
                      <a:pt x="62992" y="741680"/>
                    </a:lnTo>
                    <a:lnTo>
                      <a:pt x="65024" y="743712"/>
                    </a:lnTo>
                    <a:lnTo>
                      <a:pt x="65024" y="747776"/>
                    </a:lnTo>
                    <a:lnTo>
                      <a:pt x="67056" y="747776"/>
                    </a:lnTo>
                    <a:lnTo>
                      <a:pt x="67056" y="751840"/>
                    </a:lnTo>
                    <a:lnTo>
                      <a:pt x="69088" y="751840"/>
                    </a:lnTo>
                    <a:lnTo>
                      <a:pt x="69088" y="755904"/>
                    </a:lnTo>
                    <a:lnTo>
                      <a:pt x="71120" y="755904"/>
                    </a:lnTo>
                    <a:lnTo>
                      <a:pt x="73152" y="757936"/>
                    </a:lnTo>
                    <a:lnTo>
                      <a:pt x="73152" y="762000"/>
                    </a:lnTo>
                    <a:lnTo>
                      <a:pt x="75184" y="762000"/>
                    </a:lnTo>
                    <a:lnTo>
                      <a:pt x="77216" y="764032"/>
                    </a:lnTo>
                    <a:lnTo>
                      <a:pt x="77216" y="768096"/>
                    </a:lnTo>
                    <a:lnTo>
                      <a:pt x="79248" y="768096"/>
                    </a:lnTo>
                    <a:lnTo>
                      <a:pt x="79248" y="772160"/>
                    </a:lnTo>
                    <a:lnTo>
                      <a:pt x="81280" y="772160"/>
                    </a:lnTo>
                    <a:lnTo>
                      <a:pt x="83312" y="774192"/>
                    </a:lnTo>
                    <a:lnTo>
                      <a:pt x="83312" y="778256"/>
                    </a:lnTo>
                    <a:lnTo>
                      <a:pt x="85344" y="778256"/>
                    </a:lnTo>
                    <a:lnTo>
                      <a:pt x="87376" y="780288"/>
                    </a:lnTo>
                    <a:lnTo>
                      <a:pt x="87376" y="784352"/>
                    </a:lnTo>
                    <a:lnTo>
                      <a:pt x="89408" y="784352"/>
                    </a:lnTo>
                    <a:lnTo>
                      <a:pt x="93472" y="788416"/>
                    </a:lnTo>
                    <a:lnTo>
                      <a:pt x="93472" y="792480"/>
                    </a:lnTo>
                    <a:lnTo>
                      <a:pt x="95504" y="792480"/>
                    </a:lnTo>
                    <a:lnTo>
                      <a:pt x="97536" y="794512"/>
                    </a:lnTo>
                    <a:lnTo>
                      <a:pt x="97536" y="798576"/>
                    </a:lnTo>
                    <a:lnTo>
                      <a:pt x="99568" y="798576"/>
                    </a:lnTo>
                    <a:lnTo>
                      <a:pt x="105664" y="804672"/>
                    </a:lnTo>
                    <a:lnTo>
                      <a:pt x="105664" y="808736"/>
                    </a:lnTo>
                    <a:lnTo>
                      <a:pt x="107696" y="808736"/>
                    </a:lnTo>
                    <a:lnTo>
                      <a:pt x="111760" y="812800"/>
                    </a:lnTo>
                    <a:lnTo>
                      <a:pt x="111760" y="816864"/>
                    </a:lnTo>
                    <a:lnTo>
                      <a:pt x="113792" y="816864"/>
                    </a:lnTo>
                    <a:lnTo>
                      <a:pt x="123952" y="827024"/>
                    </a:lnTo>
                    <a:lnTo>
                      <a:pt x="123952" y="831088"/>
                    </a:lnTo>
                    <a:lnTo>
                      <a:pt x="125984" y="831088"/>
                    </a:lnTo>
                    <a:lnTo>
                      <a:pt x="168656" y="873760"/>
                    </a:lnTo>
                    <a:lnTo>
                      <a:pt x="172720" y="875792"/>
                    </a:lnTo>
                    <a:lnTo>
                      <a:pt x="180848" y="883920"/>
                    </a:lnTo>
                    <a:lnTo>
                      <a:pt x="184912" y="885952"/>
                    </a:lnTo>
                    <a:lnTo>
                      <a:pt x="191008" y="892048"/>
                    </a:lnTo>
                    <a:lnTo>
                      <a:pt x="195072" y="894080"/>
                    </a:lnTo>
                    <a:lnTo>
                      <a:pt x="201168" y="900176"/>
                    </a:lnTo>
                    <a:lnTo>
                      <a:pt x="205232" y="902208"/>
                    </a:lnTo>
                    <a:lnTo>
                      <a:pt x="207264" y="904240"/>
                    </a:lnTo>
                    <a:lnTo>
                      <a:pt x="211328" y="906272"/>
                    </a:lnTo>
                    <a:lnTo>
                      <a:pt x="215392" y="910336"/>
                    </a:lnTo>
                    <a:lnTo>
                      <a:pt x="219456" y="912368"/>
                    </a:lnTo>
                    <a:lnTo>
                      <a:pt x="221488" y="914400"/>
                    </a:lnTo>
                    <a:lnTo>
                      <a:pt x="229616" y="918464"/>
                    </a:lnTo>
                    <a:lnTo>
                      <a:pt x="231648" y="920497"/>
                    </a:lnTo>
                    <a:lnTo>
                      <a:pt x="235712" y="922529"/>
                    </a:lnTo>
                    <a:lnTo>
                      <a:pt x="237744" y="924561"/>
                    </a:lnTo>
                    <a:lnTo>
                      <a:pt x="245872" y="928625"/>
                    </a:lnTo>
                    <a:lnTo>
                      <a:pt x="247904" y="930657"/>
                    </a:lnTo>
                    <a:lnTo>
                      <a:pt x="256032" y="934721"/>
                    </a:lnTo>
                    <a:lnTo>
                      <a:pt x="258064" y="936753"/>
                    </a:lnTo>
                    <a:lnTo>
                      <a:pt x="286512" y="950977"/>
                    </a:lnTo>
                    <a:lnTo>
                      <a:pt x="292608" y="953009"/>
                    </a:lnTo>
                    <a:lnTo>
                      <a:pt x="304800" y="959105"/>
                    </a:lnTo>
                    <a:lnTo>
                      <a:pt x="310896" y="961137"/>
                    </a:lnTo>
                    <a:lnTo>
                      <a:pt x="314960" y="963169"/>
                    </a:lnTo>
                    <a:lnTo>
                      <a:pt x="321056" y="965201"/>
                    </a:lnTo>
                    <a:lnTo>
                      <a:pt x="325120" y="967233"/>
                    </a:lnTo>
                    <a:lnTo>
                      <a:pt x="355600" y="977393"/>
                    </a:lnTo>
                    <a:lnTo>
                      <a:pt x="371856" y="981457"/>
                    </a:lnTo>
                    <a:lnTo>
                      <a:pt x="377952" y="983489"/>
                    </a:lnTo>
                    <a:lnTo>
                      <a:pt x="388112" y="985521"/>
                    </a:lnTo>
                    <a:lnTo>
                      <a:pt x="396240" y="987553"/>
                    </a:lnTo>
                    <a:lnTo>
                      <a:pt x="406400" y="989585"/>
                    </a:lnTo>
                    <a:lnTo>
                      <a:pt x="418592" y="991617"/>
                    </a:lnTo>
                    <a:lnTo>
                      <a:pt x="432816" y="993649"/>
                    </a:lnTo>
                    <a:lnTo>
                      <a:pt x="449072" y="995681"/>
                    </a:lnTo>
                    <a:lnTo>
                      <a:pt x="479552" y="997713"/>
                    </a:lnTo>
                    <a:lnTo>
                      <a:pt x="520192" y="999745"/>
                    </a:lnTo>
                    <a:lnTo>
                      <a:pt x="520192" y="997713"/>
                    </a:lnTo>
                    <a:lnTo>
                      <a:pt x="548640" y="995681"/>
                    </a:lnTo>
                    <a:lnTo>
                      <a:pt x="564896" y="993649"/>
                    </a:lnTo>
                    <a:lnTo>
                      <a:pt x="579120" y="991617"/>
                    </a:lnTo>
                    <a:lnTo>
                      <a:pt x="591312" y="989585"/>
                    </a:lnTo>
                    <a:lnTo>
                      <a:pt x="611632" y="985521"/>
                    </a:lnTo>
                    <a:lnTo>
                      <a:pt x="627888" y="981457"/>
                    </a:lnTo>
                    <a:lnTo>
                      <a:pt x="633984" y="979425"/>
                    </a:lnTo>
                    <a:lnTo>
                      <a:pt x="642112" y="977393"/>
                    </a:lnTo>
                    <a:lnTo>
                      <a:pt x="678688" y="965200"/>
                    </a:lnTo>
                    <a:lnTo>
                      <a:pt x="682752" y="963168"/>
                    </a:lnTo>
                    <a:lnTo>
                      <a:pt x="688848" y="961136"/>
                    </a:lnTo>
                    <a:lnTo>
                      <a:pt x="696976" y="957072"/>
                    </a:lnTo>
                    <a:lnTo>
                      <a:pt x="703072" y="955040"/>
                    </a:lnTo>
                    <a:lnTo>
                      <a:pt x="743712" y="934720"/>
                    </a:lnTo>
                    <a:lnTo>
                      <a:pt x="745744" y="932688"/>
                    </a:lnTo>
                    <a:lnTo>
                      <a:pt x="757936" y="926592"/>
                    </a:lnTo>
                    <a:lnTo>
                      <a:pt x="759968" y="924560"/>
                    </a:lnTo>
                    <a:lnTo>
                      <a:pt x="764032" y="922528"/>
                    </a:lnTo>
                    <a:lnTo>
                      <a:pt x="766064" y="920496"/>
                    </a:lnTo>
                    <a:lnTo>
                      <a:pt x="770128" y="918464"/>
                    </a:lnTo>
                    <a:lnTo>
                      <a:pt x="772160" y="916432"/>
                    </a:lnTo>
                    <a:lnTo>
                      <a:pt x="780288" y="912368"/>
                    </a:lnTo>
                    <a:lnTo>
                      <a:pt x="784352" y="908304"/>
                    </a:lnTo>
                    <a:lnTo>
                      <a:pt x="788416" y="906272"/>
                    </a:lnTo>
                    <a:lnTo>
                      <a:pt x="790448" y="904239"/>
                    </a:lnTo>
                    <a:lnTo>
                      <a:pt x="794512" y="902207"/>
                    </a:lnTo>
                    <a:lnTo>
                      <a:pt x="798576" y="898143"/>
                    </a:lnTo>
                    <a:lnTo>
                      <a:pt x="802640" y="896111"/>
                    </a:lnTo>
                    <a:lnTo>
                      <a:pt x="808736" y="890015"/>
                    </a:lnTo>
                    <a:lnTo>
                      <a:pt x="812800" y="887983"/>
                    </a:lnTo>
                    <a:lnTo>
                      <a:pt x="820928" y="879855"/>
                    </a:lnTo>
                    <a:lnTo>
                      <a:pt x="824992" y="877823"/>
                    </a:lnTo>
                    <a:lnTo>
                      <a:pt x="839216" y="863600"/>
                    </a:lnTo>
                    <a:lnTo>
                      <a:pt x="843280" y="861568"/>
                    </a:lnTo>
                    <a:lnTo>
                      <a:pt x="861568" y="843280"/>
                    </a:lnTo>
                    <a:lnTo>
                      <a:pt x="863600" y="839216"/>
                    </a:lnTo>
                    <a:lnTo>
                      <a:pt x="877824" y="824992"/>
                    </a:lnTo>
                    <a:lnTo>
                      <a:pt x="879856" y="820928"/>
                    </a:lnTo>
                    <a:lnTo>
                      <a:pt x="887984" y="812800"/>
                    </a:lnTo>
                    <a:lnTo>
                      <a:pt x="890016" y="808736"/>
                    </a:lnTo>
                    <a:lnTo>
                      <a:pt x="894080" y="804672"/>
                    </a:lnTo>
                    <a:lnTo>
                      <a:pt x="896112" y="800608"/>
                    </a:lnTo>
                    <a:lnTo>
                      <a:pt x="900176" y="796544"/>
                    </a:lnTo>
                    <a:lnTo>
                      <a:pt x="902208" y="792480"/>
                    </a:lnTo>
                    <a:lnTo>
                      <a:pt x="906272" y="788416"/>
                    </a:lnTo>
                    <a:lnTo>
                      <a:pt x="908304" y="784352"/>
                    </a:lnTo>
                    <a:lnTo>
                      <a:pt x="910336" y="782320"/>
                    </a:lnTo>
                    <a:lnTo>
                      <a:pt x="912368" y="778256"/>
                    </a:lnTo>
                    <a:lnTo>
                      <a:pt x="914400" y="776224"/>
                    </a:lnTo>
                    <a:lnTo>
                      <a:pt x="916433" y="772160"/>
                    </a:lnTo>
                    <a:lnTo>
                      <a:pt x="918465" y="770128"/>
                    </a:lnTo>
                    <a:lnTo>
                      <a:pt x="920497" y="766064"/>
                    </a:lnTo>
                    <a:lnTo>
                      <a:pt x="922529" y="764032"/>
                    </a:lnTo>
                    <a:lnTo>
                      <a:pt x="926593" y="755904"/>
                    </a:lnTo>
                    <a:lnTo>
                      <a:pt x="928625" y="753872"/>
                    </a:lnTo>
                    <a:lnTo>
                      <a:pt x="934721" y="741680"/>
                    </a:lnTo>
                    <a:lnTo>
                      <a:pt x="936753" y="739648"/>
                    </a:lnTo>
                    <a:lnTo>
                      <a:pt x="950976" y="711200"/>
                    </a:lnTo>
                    <a:lnTo>
                      <a:pt x="953008" y="705104"/>
                    </a:lnTo>
                    <a:lnTo>
                      <a:pt x="959104" y="692912"/>
                    </a:lnTo>
                    <a:lnTo>
                      <a:pt x="961136" y="686816"/>
                    </a:lnTo>
                    <a:lnTo>
                      <a:pt x="963168" y="682752"/>
                    </a:lnTo>
                    <a:lnTo>
                      <a:pt x="965200" y="676656"/>
                    </a:lnTo>
                    <a:lnTo>
                      <a:pt x="967232" y="672592"/>
                    </a:lnTo>
                    <a:lnTo>
                      <a:pt x="975360" y="648208"/>
                    </a:lnTo>
                    <a:lnTo>
                      <a:pt x="977392" y="640080"/>
                    </a:lnTo>
                    <a:lnTo>
                      <a:pt x="979424" y="633984"/>
                    </a:lnTo>
                    <a:lnTo>
                      <a:pt x="985520" y="609600"/>
                    </a:lnTo>
                    <a:lnTo>
                      <a:pt x="989584" y="589280"/>
                    </a:lnTo>
                    <a:lnTo>
                      <a:pt x="991616" y="577088"/>
                    </a:lnTo>
                    <a:lnTo>
                      <a:pt x="993648" y="562864"/>
                    </a:lnTo>
                    <a:lnTo>
                      <a:pt x="995680" y="542544"/>
                    </a:lnTo>
                    <a:lnTo>
                      <a:pt x="997712" y="457200"/>
                    </a:lnTo>
                    <a:lnTo>
                      <a:pt x="995680" y="457200"/>
                    </a:lnTo>
                    <a:lnTo>
                      <a:pt x="995680" y="438912"/>
                    </a:lnTo>
                    <a:lnTo>
                      <a:pt x="993648" y="438912"/>
                    </a:lnTo>
                    <a:lnTo>
                      <a:pt x="993648" y="422656"/>
                    </a:lnTo>
                    <a:lnTo>
                      <a:pt x="991616" y="422656"/>
                    </a:lnTo>
                    <a:lnTo>
                      <a:pt x="991616" y="410464"/>
                    </a:lnTo>
                    <a:lnTo>
                      <a:pt x="989584" y="410464"/>
                    </a:lnTo>
                    <a:lnTo>
                      <a:pt x="989584" y="400304"/>
                    </a:lnTo>
                    <a:lnTo>
                      <a:pt x="987552" y="400304"/>
                    </a:lnTo>
                    <a:lnTo>
                      <a:pt x="987552" y="390144"/>
                    </a:lnTo>
                    <a:lnTo>
                      <a:pt x="985520" y="390144"/>
                    </a:lnTo>
                    <a:lnTo>
                      <a:pt x="985520" y="382016"/>
                    </a:lnTo>
                    <a:lnTo>
                      <a:pt x="983488" y="382016"/>
                    </a:lnTo>
                    <a:lnTo>
                      <a:pt x="983488" y="373888"/>
                    </a:lnTo>
                    <a:lnTo>
                      <a:pt x="981456" y="373888"/>
                    </a:lnTo>
                    <a:lnTo>
                      <a:pt x="981456" y="365760"/>
                    </a:lnTo>
                    <a:lnTo>
                      <a:pt x="979424" y="365760"/>
                    </a:lnTo>
                    <a:lnTo>
                      <a:pt x="979424" y="359664"/>
                    </a:lnTo>
                    <a:lnTo>
                      <a:pt x="977392" y="359664"/>
                    </a:lnTo>
                    <a:lnTo>
                      <a:pt x="977392" y="351536"/>
                    </a:lnTo>
                    <a:lnTo>
                      <a:pt x="975360" y="351536"/>
                    </a:lnTo>
                    <a:lnTo>
                      <a:pt x="975360" y="345440"/>
                    </a:lnTo>
                    <a:lnTo>
                      <a:pt x="973328" y="345440"/>
                    </a:lnTo>
                    <a:lnTo>
                      <a:pt x="973328" y="339344"/>
                    </a:lnTo>
                    <a:lnTo>
                      <a:pt x="971296" y="339344"/>
                    </a:lnTo>
                    <a:lnTo>
                      <a:pt x="971296" y="335280"/>
                    </a:lnTo>
                    <a:lnTo>
                      <a:pt x="969264" y="335280"/>
                    </a:lnTo>
                    <a:lnTo>
                      <a:pt x="969264" y="329184"/>
                    </a:lnTo>
                    <a:lnTo>
                      <a:pt x="967232" y="329184"/>
                    </a:lnTo>
                    <a:lnTo>
                      <a:pt x="967232" y="323088"/>
                    </a:lnTo>
                    <a:lnTo>
                      <a:pt x="965200" y="323088"/>
                    </a:lnTo>
                    <a:lnTo>
                      <a:pt x="965200" y="316992"/>
                    </a:lnTo>
                    <a:lnTo>
                      <a:pt x="963168" y="316992"/>
                    </a:lnTo>
                    <a:lnTo>
                      <a:pt x="963168" y="312928"/>
                    </a:lnTo>
                    <a:lnTo>
                      <a:pt x="961136" y="312928"/>
                    </a:lnTo>
                    <a:lnTo>
                      <a:pt x="961136" y="306832"/>
                    </a:lnTo>
                    <a:lnTo>
                      <a:pt x="959104" y="306832"/>
                    </a:lnTo>
                    <a:lnTo>
                      <a:pt x="959104" y="302768"/>
                    </a:lnTo>
                    <a:lnTo>
                      <a:pt x="957072" y="302768"/>
                    </a:lnTo>
                    <a:lnTo>
                      <a:pt x="957072" y="298704"/>
                    </a:lnTo>
                    <a:lnTo>
                      <a:pt x="955040" y="298704"/>
                    </a:lnTo>
                    <a:lnTo>
                      <a:pt x="955040" y="294640"/>
                    </a:lnTo>
                    <a:lnTo>
                      <a:pt x="953008" y="294640"/>
                    </a:lnTo>
                    <a:lnTo>
                      <a:pt x="953008" y="288544"/>
                    </a:lnTo>
                    <a:lnTo>
                      <a:pt x="950976" y="288544"/>
                    </a:lnTo>
                    <a:lnTo>
                      <a:pt x="950976" y="284480"/>
                    </a:lnTo>
                    <a:lnTo>
                      <a:pt x="948944" y="284480"/>
                    </a:lnTo>
                    <a:lnTo>
                      <a:pt x="948944" y="280416"/>
                    </a:lnTo>
                    <a:lnTo>
                      <a:pt x="946912" y="280416"/>
                    </a:lnTo>
                    <a:lnTo>
                      <a:pt x="946912" y="276352"/>
                    </a:lnTo>
                    <a:lnTo>
                      <a:pt x="944880" y="276352"/>
                    </a:lnTo>
                    <a:lnTo>
                      <a:pt x="944880" y="272288"/>
                    </a:lnTo>
                    <a:lnTo>
                      <a:pt x="942848" y="272288"/>
                    </a:lnTo>
                    <a:lnTo>
                      <a:pt x="942848" y="268224"/>
                    </a:lnTo>
                    <a:lnTo>
                      <a:pt x="940816" y="268224"/>
                    </a:lnTo>
                    <a:lnTo>
                      <a:pt x="940816" y="264160"/>
                    </a:lnTo>
                    <a:lnTo>
                      <a:pt x="938784" y="264160"/>
                    </a:lnTo>
                    <a:lnTo>
                      <a:pt x="938784" y="260096"/>
                    </a:lnTo>
                    <a:lnTo>
                      <a:pt x="936752" y="258064"/>
                    </a:lnTo>
                    <a:lnTo>
                      <a:pt x="934720" y="258064"/>
                    </a:lnTo>
                    <a:lnTo>
                      <a:pt x="934720" y="254000"/>
                    </a:lnTo>
                    <a:lnTo>
                      <a:pt x="932688" y="254000"/>
                    </a:lnTo>
                    <a:lnTo>
                      <a:pt x="932688" y="249936"/>
                    </a:lnTo>
                    <a:lnTo>
                      <a:pt x="930656" y="249936"/>
                    </a:lnTo>
                    <a:lnTo>
                      <a:pt x="930656" y="245872"/>
                    </a:lnTo>
                    <a:lnTo>
                      <a:pt x="928624" y="243840"/>
                    </a:lnTo>
                    <a:lnTo>
                      <a:pt x="926592" y="243840"/>
                    </a:lnTo>
                    <a:lnTo>
                      <a:pt x="926592" y="239776"/>
                    </a:lnTo>
                    <a:lnTo>
                      <a:pt x="924560" y="237744"/>
                    </a:lnTo>
                    <a:lnTo>
                      <a:pt x="922528" y="237744"/>
                    </a:lnTo>
                    <a:lnTo>
                      <a:pt x="922528" y="233680"/>
                    </a:lnTo>
                    <a:lnTo>
                      <a:pt x="920496" y="233680"/>
                    </a:lnTo>
                    <a:lnTo>
                      <a:pt x="920496" y="229616"/>
                    </a:lnTo>
                    <a:lnTo>
                      <a:pt x="918464" y="227584"/>
                    </a:lnTo>
                    <a:lnTo>
                      <a:pt x="916432" y="227584"/>
                    </a:lnTo>
                    <a:lnTo>
                      <a:pt x="916432" y="223520"/>
                    </a:lnTo>
                    <a:lnTo>
                      <a:pt x="914400" y="221488"/>
                    </a:lnTo>
                    <a:lnTo>
                      <a:pt x="912368" y="221488"/>
                    </a:lnTo>
                    <a:lnTo>
                      <a:pt x="912368" y="217424"/>
                    </a:lnTo>
                    <a:lnTo>
                      <a:pt x="910336" y="215392"/>
                    </a:lnTo>
                    <a:lnTo>
                      <a:pt x="908304" y="215392"/>
                    </a:lnTo>
                    <a:lnTo>
                      <a:pt x="908304" y="211328"/>
                    </a:lnTo>
                    <a:lnTo>
                      <a:pt x="904240" y="207264"/>
                    </a:lnTo>
                    <a:lnTo>
                      <a:pt x="902208" y="207264"/>
                    </a:lnTo>
                    <a:lnTo>
                      <a:pt x="902208" y="203200"/>
                    </a:lnTo>
                    <a:lnTo>
                      <a:pt x="898144" y="199136"/>
                    </a:lnTo>
                    <a:lnTo>
                      <a:pt x="896112" y="199136"/>
                    </a:lnTo>
                    <a:lnTo>
                      <a:pt x="896112" y="195072"/>
                    </a:lnTo>
                    <a:lnTo>
                      <a:pt x="890016" y="188976"/>
                    </a:lnTo>
                    <a:lnTo>
                      <a:pt x="887984" y="188976"/>
                    </a:lnTo>
                    <a:lnTo>
                      <a:pt x="887984" y="184912"/>
                    </a:lnTo>
                    <a:lnTo>
                      <a:pt x="879856" y="176784"/>
                    </a:lnTo>
                    <a:lnTo>
                      <a:pt x="877824" y="176784"/>
                    </a:lnTo>
                    <a:lnTo>
                      <a:pt x="877824" y="172720"/>
                    </a:lnTo>
                    <a:lnTo>
                      <a:pt x="861568" y="156464"/>
                    </a:lnTo>
                    <a:lnTo>
                      <a:pt x="859536" y="156464"/>
                    </a:lnTo>
                    <a:lnTo>
                      <a:pt x="859536" y="152400"/>
                    </a:lnTo>
                    <a:lnTo>
                      <a:pt x="847344" y="140208"/>
                    </a:lnTo>
                    <a:lnTo>
                      <a:pt x="843280" y="138176"/>
                    </a:lnTo>
                    <a:lnTo>
                      <a:pt x="827024" y="121920"/>
                    </a:lnTo>
                    <a:lnTo>
                      <a:pt x="822960" y="119888"/>
                    </a:lnTo>
                    <a:lnTo>
                      <a:pt x="814832" y="111760"/>
                    </a:lnTo>
                    <a:lnTo>
                      <a:pt x="810768" y="109728"/>
                    </a:lnTo>
                    <a:lnTo>
                      <a:pt x="804672" y="103632"/>
                    </a:lnTo>
                    <a:lnTo>
                      <a:pt x="800608" y="101600"/>
                    </a:lnTo>
                    <a:lnTo>
                      <a:pt x="796544" y="97536"/>
                    </a:lnTo>
                    <a:lnTo>
                      <a:pt x="792480" y="95504"/>
                    </a:lnTo>
                    <a:lnTo>
                      <a:pt x="788416" y="91440"/>
                    </a:lnTo>
                    <a:lnTo>
                      <a:pt x="784352" y="89408"/>
                    </a:lnTo>
                    <a:lnTo>
                      <a:pt x="782320" y="87376"/>
                    </a:lnTo>
                    <a:lnTo>
                      <a:pt x="778256" y="85344"/>
                    </a:lnTo>
                    <a:lnTo>
                      <a:pt x="776224" y="83312"/>
                    </a:lnTo>
                    <a:lnTo>
                      <a:pt x="772160" y="81280"/>
                    </a:lnTo>
                    <a:lnTo>
                      <a:pt x="770128" y="79248"/>
                    </a:lnTo>
                    <a:lnTo>
                      <a:pt x="766064" y="77216"/>
                    </a:lnTo>
                    <a:lnTo>
                      <a:pt x="764032" y="75184"/>
                    </a:lnTo>
                    <a:lnTo>
                      <a:pt x="755904" y="71120"/>
                    </a:lnTo>
                    <a:lnTo>
                      <a:pt x="753872" y="69088"/>
                    </a:lnTo>
                    <a:lnTo>
                      <a:pt x="741680" y="62992"/>
                    </a:lnTo>
                    <a:lnTo>
                      <a:pt x="739648" y="60960"/>
                    </a:lnTo>
                    <a:lnTo>
                      <a:pt x="707136" y="44704"/>
                    </a:lnTo>
                    <a:lnTo>
                      <a:pt x="701040" y="42672"/>
                    </a:lnTo>
                    <a:lnTo>
                      <a:pt x="692912" y="38608"/>
                    </a:lnTo>
                    <a:lnTo>
                      <a:pt x="686816" y="36576"/>
                    </a:lnTo>
                    <a:lnTo>
                      <a:pt x="682752" y="34544"/>
                    </a:lnTo>
                    <a:lnTo>
                      <a:pt x="676656" y="32512"/>
                    </a:lnTo>
                    <a:lnTo>
                      <a:pt x="672592" y="30480"/>
                    </a:lnTo>
                    <a:lnTo>
                      <a:pt x="648208" y="22352"/>
                    </a:lnTo>
                    <a:lnTo>
                      <a:pt x="640080" y="20320"/>
                    </a:lnTo>
                    <a:lnTo>
                      <a:pt x="633984" y="18288"/>
                    </a:lnTo>
                    <a:lnTo>
                      <a:pt x="601472" y="10160"/>
                    </a:lnTo>
                    <a:lnTo>
                      <a:pt x="589280" y="8128"/>
                    </a:lnTo>
                    <a:lnTo>
                      <a:pt x="579120" y="6096"/>
                    </a:lnTo>
                    <a:lnTo>
                      <a:pt x="564896" y="4064"/>
                    </a:lnTo>
                    <a:lnTo>
                      <a:pt x="546608" y="2032"/>
                    </a:lnTo>
                    <a:lnTo>
                      <a:pt x="510032" y="0"/>
                    </a:lnTo>
                    <a:close/>
                  </a:path>
                </a:pathLst>
              </a:custGeom>
              <a:blipFill>
                <a:blip r:embed="rId2"/>
                <a:stretch>
                  <a:fillRect l="-24847" r="-25050"/>
                </a:stretch>
              </a:blipFill>
            </p:spPr>
          </p:sp>
        </p:grpSp>
        <p:sp>
          <p:nvSpPr>
            <p:cNvPr id="8" name="Freeform 8"/>
            <p:cNvSpPr/>
            <p:nvPr/>
          </p:nvSpPr>
          <p:spPr>
            <a:xfrm>
              <a:off x="3258525" y="0"/>
              <a:ext cx="1435329" cy="1444010"/>
            </a:xfrm>
            <a:custGeom>
              <a:avLst/>
              <a:gdLst/>
              <a:ahLst/>
              <a:cxnLst/>
              <a:rect l="l" t="t" r="r" b="b"/>
              <a:pathLst>
                <a:path w="1435329" h="1444010">
                  <a:moveTo>
                    <a:pt x="0" y="0"/>
                  </a:moveTo>
                  <a:lnTo>
                    <a:pt x="1435329" y="0"/>
                  </a:lnTo>
                  <a:lnTo>
                    <a:pt x="1435329" y="1444010"/>
                  </a:lnTo>
                  <a:lnTo>
                    <a:pt x="0" y="1444010"/>
                  </a:lnTo>
                  <a:lnTo>
                    <a:pt x="0" y="0"/>
                  </a:lnTo>
                  <a:close/>
                </a:path>
              </a:pathLst>
            </a:custGeom>
            <a:blipFill>
              <a:blip r:embed="rId3"/>
              <a:stretch>
                <a:fillRect/>
              </a:stretch>
            </a:blipFill>
          </p:spPr>
        </p:sp>
        <p:sp>
          <p:nvSpPr>
            <p:cNvPr id="9" name="TextBox 9"/>
            <p:cNvSpPr txBox="1"/>
            <p:nvPr/>
          </p:nvSpPr>
          <p:spPr>
            <a:xfrm>
              <a:off x="0" y="323594"/>
              <a:ext cx="3110541" cy="398411"/>
            </a:xfrm>
            <a:prstGeom prst="rect">
              <a:avLst/>
            </a:prstGeom>
          </p:spPr>
          <p:txBody>
            <a:bodyPr lIns="0" tIns="0" rIns="0" bIns="0" rtlCol="0" anchor="t">
              <a:spAutoFit/>
            </a:bodyPr>
            <a:lstStyle/>
            <a:p>
              <a:pPr algn="r">
                <a:lnSpc>
                  <a:spcPts val="2461"/>
                </a:lnSpc>
              </a:pPr>
              <a:r>
                <a:rPr lang="en-US" sz="1758" b="1" spc="-38">
                  <a:solidFill>
                    <a:srgbClr val="000000"/>
                  </a:solidFill>
                  <a:latin typeface="Canva Sans 1 Bold"/>
                  <a:ea typeface="Canva Sans 1 Bold"/>
                  <a:cs typeface="Canva Sans 1 Bold"/>
                  <a:sym typeface="Canva Sans 1 Bold"/>
                </a:rPr>
                <a:t>CA Twinkle Lahoti</a:t>
              </a:r>
            </a:p>
          </p:txBody>
        </p:sp>
        <p:sp>
          <p:nvSpPr>
            <p:cNvPr id="10" name="TextBox 10"/>
            <p:cNvSpPr txBox="1"/>
            <p:nvPr/>
          </p:nvSpPr>
          <p:spPr>
            <a:xfrm>
              <a:off x="90842" y="747650"/>
              <a:ext cx="3019700" cy="345541"/>
            </a:xfrm>
            <a:prstGeom prst="rect">
              <a:avLst/>
            </a:prstGeom>
          </p:spPr>
          <p:txBody>
            <a:bodyPr lIns="0" tIns="0" rIns="0" bIns="0" rtlCol="0" anchor="t">
              <a:spAutoFit/>
            </a:bodyPr>
            <a:lstStyle/>
            <a:p>
              <a:pPr algn="r">
                <a:lnSpc>
                  <a:spcPts val="2132"/>
                </a:lnSpc>
              </a:pPr>
              <a:r>
                <a:rPr lang="en-US" sz="1523">
                  <a:solidFill>
                    <a:srgbClr val="000000"/>
                  </a:solidFill>
                  <a:latin typeface="Montserrat"/>
                  <a:ea typeface="Montserrat"/>
                  <a:cs typeface="Montserrat"/>
                  <a:sym typeface="Montserrat"/>
                </a:rPr>
                <a:t>Sr. Team Lead</a:t>
              </a:r>
            </a:p>
          </p:txBody>
        </p:sp>
      </p:grpSp>
      <p:sp>
        <p:nvSpPr>
          <p:cNvPr id="16" name="Freeform 16"/>
          <p:cNvSpPr/>
          <p:nvPr/>
        </p:nvSpPr>
        <p:spPr>
          <a:xfrm>
            <a:off x="13705468" y="371165"/>
            <a:ext cx="4582532" cy="9944604"/>
          </a:xfrm>
          <a:custGeom>
            <a:avLst/>
            <a:gdLst/>
            <a:ahLst/>
            <a:cxnLst/>
            <a:rect l="l" t="t" r="r" b="b"/>
            <a:pathLst>
              <a:path w="1085732" h="2386018">
                <a:moveTo>
                  <a:pt x="0" y="0"/>
                </a:moveTo>
                <a:lnTo>
                  <a:pt x="1085732" y="0"/>
                </a:lnTo>
                <a:lnTo>
                  <a:pt x="1085732" y="2386018"/>
                </a:lnTo>
                <a:lnTo>
                  <a:pt x="0" y="2386018"/>
                </a:lnTo>
                <a:close/>
              </a:path>
            </a:pathLst>
          </a:custGeom>
          <a:solidFill>
            <a:srgbClr val="FFFFFF"/>
          </a:solidFill>
        </p:spPr>
      </p:sp>
      <p:sp>
        <p:nvSpPr>
          <p:cNvPr id="17" name="TextBox 17"/>
          <p:cNvSpPr txBox="1"/>
          <p:nvPr/>
        </p:nvSpPr>
        <p:spPr>
          <a:xfrm>
            <a:off x="13705468" y="172944"/>
            <a:ext cx="4802800" cy="10723227"/>
          </a:xfrm>
          <a:prstGeom prst="rect">
            <a:avLst/>
          </a:prstGeom>
        </p:spPr>
        <p:txBody>
          <a:bodyPr lIns="50800" tIns="50800" rIns="50800" bIns="50800" rtlCol="0" anchor="ctr"/>
          <a:lstStyle/>
          <a:p>
            <a:pPr algn="ctr">
              <a:lnSpc>
                <a:spcPts val="1885"/>
              </a:lnSpc>
            </a:pPr>
            <a:endParaRPr/>
          </a:p>
        </p:txBody>
      </p:sp>
      <p:sp>
        <p:nvSpPr>
          <p:cNvPr id="18" name="Freeform 18"/>
          <p:cNvSpPr/>
          <p:nvPr/>
        </p:nvSpPr>
        <p:spPr>
          <a:xfrm>
            <a:off x="14140254" y="655538"/>
            <a:ext cx="258512" cy="316496"/>
          </a:xfrm>
          <a:custGeom>
            <a:avLst/>
            <a:gdLst/>
            <a:ahLst/>
            <a:cxnLst/>
            <a:rect l="l" t="t" r="r" b="b"/>
            <a:pathLst>
              <a:path w="258512" h="316496">
                <a:moveTo>
                  <a:pt x="0" y="0"/>
                </a:moveTo>
                <a:lnTo>
                  <a:pt x="258513" y="0"/>
                </a:lnTo>
                <a:lnTo>
                  <a:pt x="258513" y="316496"/>
                </a:lnTo>
                <a:lnTo>
                  <a:pt x="0" y="316496"/>
                </a:lnTo>
                <a:lnTo>
                  <a:pt x="0" y="0"/>
                </a:lnTo>
                <a:close/>
              </a:path>
            </a:pathLst>
          </a:custGeom>
          <a:blipFill>
            <a:blip r:embed="rId4"/>
            <a:stretch>
              <a:fillRect/>
            </a:stretch>
          </a:blipFill>
        </p:spPr>
      </p:sp>
      <p:grpSp>
        <p:nvGrpSpPr>
          <p:cNvPr id="19" name="Group 19"/>
          <p:cNvGrpSpPr>
            <a:grpSpLocks noChangeAspect="1"/>
          </p:cNvGrpSpPr>
          <p:nvPr/>
        </p:nvGrpSpPr>
        <p:grpSpPr>
          <a:xfrm>
            <a:off x="13990462" y="3364596"/>
            <a:ext cx="3802788" cy="9664"/>
            <a:chOff x="0" y="0"/>
            <a:chExt cx="2398776" cy="6096"/>
          </a:xfrm>
        </p:grpSpPr>
        <p:sp>
          <p:nvSpPr>
            <p:cNvPr id="20" name="Freeform 20"/>
            <p:cNvSpPr/>
            <p:nvPr/>
          </p:nvSpPr>
          <p:spPr>
            <a:xfrm>
              <a:off x="0" y="0"/>
              <a:ext cx="2398776" cy="6096"/>
            </a:xfrm>
            <a:custGeom>
              <a:avLst/>
              <a:gdLst/>
              <a:ahLst/>
              <a:cxnLst/>
              <a:rect l="l" t="t" r="r" b="b"/>
              <a:pathLst>
                <a:path w="2398776" h="6096">
                  <a:moveTo>
                    <a:pt x="0" y="0"/>
                  </a:moveTo>
                  <a:lnTo>
                    <a:pt x="2398776" y="0"/>
                  </a:lnTo>
                  <a:lnTo>
                    <a:pt x="2398776" y="6096"/>
                  </a:lnTo>
                  <a:lnTo>
                    <a:pt x="0" y="6096"/>
                  </a:lnTo>
                  <a:close/>
                </a:path>
              </a:pathLst>
            </a:custGeom>
            <a:solidFill>
              <a:srgbClr val="141A4C"/>
            </a:solidFill>
          </p:spPr>
        </p:sp>
      </p:grpSp>
      <p:grpSp>
        <p:nvGrpSpPr>
          <p:cNvPr id="21" name="Group 21"/>
          <p:cNvGrpSpPr>
            <a:grpSpLocks noChangeAspect="1"/>
          </p:cNvGrpSpPr>
          <p:nvPr/>
        </p:nvGrpSpPr>
        <p:grpSpPr>
          <a:xfrm>
            <a:off x="13990462" y="4664189"/>
            <a:ext cx="3802788" cy="9664"/>
            <a:chOff x="0" y="0"/>
            <a:chExt cx="2398776" cy="6096"/>
          </a:xfrm>
        </p:grpSpPr>
        <p:sp>
          <p:nvSpPr>
            <p:cNvPr id="22" name="Freeform 22"/>
            <p:cNvSpPr/>
            <p:nvPr/>
          </p:nvSpPr>
          <p:spPr>
            <a:xfrm>
              <a:off x="0" y="0"/>
              <a:ext cx="2398776" cy="6096"/>
            </a:xfrm>
            <a:custGeom>
              <a:avLst/>
              <a:gdLst/>
              <a:ahLst/>
              <a:cxnLst/>
              <a:rect l="l" t="t" r="r" b="b"/>
              <a:pathLst>
                <a:path w="2398776" h="6096">
                  <a:moveTo>
                    <a:pt x="0" y="0"/>
                  </a:moveTo>
                  <a:lnTo>
                    <a:pt x="2398776" y="0"/>
                  </a:lnTo>
                  <a:lnTo>
                    <a:pt x="2398776" y="6096"/>
                  </a:lnTo>
                  <a:lnTo>
                    <a:pt x="0" y="6096"/>
                  </a:lnTo>
                  <a:close/>
                </a:path>
              </a:pathLst>
            </a:custGeom>
            <a:solidFill>
              <a:srgbClr val="141A4C"/>
            </a:solidFill>
          </p:spPr>
        </p:sp>
      </p:grpSp>
      <p:grpSp>
        <p:nvGrpSpPr>
          <p:cNvPr id="23" name="Group 23"/>
          <p:cNvGrpSpPr>
            <a:grpSpLocks noChangeAspect="1"/>
          </p:cNvGrpSpPr>
          <p:nvPr/>
        </p:nvGrpSpPr>
        <p:grpSpPr>
          <a:xfrm>
            <a:off x="14009790" y="1948099"/>
            <a:ext cx="3802788" cy="9664"/>
            <a:chOff x="0" y="0"/>
            <a:chExt cx="2398776" cy="6096"/>
          </a:xfrm>
        </p:grpSpPr>
        <p:sp>
          <p:nvSpPr>
            <p:cNvPr id="24" name="Freeform 24"/>
            <p:cNvSpPr/>
            <p:nvPr/>
          </p:nvSpPr>
          <p:spPr>
            <a:xfrm>
              <a:off x="0" y="0"/>
              <a:ext cx="2398776" cy="6096"/>
            </a:xfrm>
            <a:custGeom>
              <a:avLst/>
              <a:gdLst/>
              <a:ahLst/>
              <a:cxnLst/>
              <a:rect l="l" t="t" r="r" b="b"/>
              <a:pathLst>
                <a:path w="2398776" h="6096">
                  <a:moveTo>
                    <a:pt x="0" y="0"/>
                  </a:moveTo>
                  <a:lnTo>
                    <a:pt x="2398776" y="0"/>
                  </a:lnTo>
                  <a:lnTo>
                    <a:pt x="2398776" y="6096"/>
                  </a:lnTo>
                  <a:lnTo>
                    <a:pt x="0" y="6096"/>
                  </a:lnTo>
                  <a:close/>
                </a:path>
              </a:pathLst>
            </a:custGeom>
            <a:solidFill>
              <a:srgbClr val="141A4C"/>
            </a:solidFill>
          </p:spPr>
        </p:sp>
      </p:grpSp>
      <p:sp>
        <p:nvSpPr>
          <p:cNvPr id="25" name="Freeform 25"/>
          <p:cNvSpPr/>
          <p:nvPr/>
        </p:nvSpPr>
        <p:spPr>
          <a:xfrm>
            <a:off x="14147502" y="1037266"/>
            <a:ext cx="263344" cy="256096"/>
          </a:xfrm>
          <a:custGeom>
            <a:avLst/>
            <a:gdLst/>
            <a:ahLst/>
            <a:cxnLst/>
            <a:rect l="l" t="t" r="r" b="b"/>
            <a:pathLst>
              <a:path w="263344" h="256096">
                <a:moveTo>
                  <a:pt x="0" y="0"/>
                </a:moveTo>
                <a:lnTo>
                  <a:pt x="263345" y="0"/>
                </a:lnTo>
                <a:lnTo>
                  <a:pt x="263345" y="256096"/>
                </a:lnTo>
                <a:lnTo>
                  <a:pt x="0" y="256096"/>
                </a:lnTo>
                <a:lnTo>
                  <a:pt x="0" y="0"/>
                </a:lnTo>
                <a:close/>
              </a:path>
            </a:pathLst>
          </a:custGeom>
          <a:blipFill>
            <a:blip r:embed="rId5"/>
            <a:stretch>
              <a:fillRect/>
            </a:stretch>
          </a:blipFill>
        </p:spPr>
      </p:sp>
      <p:sp>
        <p:nvSpPr>
          <p:cNvPr id="26" name="Freeform 26"/>
          <p:cNvSpPr/>
          <p:nvPr/>
        </p:nvSpPr>
        <p:spPr>
          <a:xfrm>
            <a:off x="14147502" y="1426243"/>
            <a:ext cx="289920" cy="217440"/>
          </a:xfrm>
          <a:custGeom>
            <a:avLst/>
            <a:gdLst/>
            <a:ahLst/>
            <a:cxnLst/>
            <a:rect l="l" t="t" r="r" b="b"/>
            <a:pathLst>
              <a:path w="289920" h="217440">
                <a:moveTo>
                  <a:pt x="0" y="0"/>
                </a:moveTo>
                <a:lnTo>
                  <a:pt x="289921" y="0"/>
                </a:lnTo>
                <a:lnTo>
                  <a:pt x="289921" y="217440"/>
                </a:lnTo>
                <a:lnTo>
                  <a:pt x="0" y="217440"/>
                </a:lnTo>
                <a:lnTo>
                  <a:pt x="0" y="0"/>
                </a:lnTo>
                <a:close/>
              </a:path>
            </a:pathLst>
          </a:custGeom>
          <a:blipFill>
            <a:blip r:embed="rId6"/>
            <a:stretch>
              <a:fillRect/>
            </a:stretch>
          </a:blipFill>
        </p:spPr>
      </p:sp>
      <p:sp>
        <p:nvSpPr>
          <p:cNvPr id="27" name="Freeform 27"/>
          <p:cNvSpPr/>
          <p:nvPr/>
        </p:nvSpPr>
        <p:spPr>
          <a:xfrm>
            <a:off x="14147502" y="2131333"/>
            <a:ext cx="258512" cy="316496"/>
          </a:xfrm>
          <a:custGeom>
            <a:avLst/>
            <a:gdLst/>
            <a:ahLst/>
            <a:cxnLst/>
            <a:rect l="l" t="t" r="r" b="b"/>
            <a:pathLst>
              <a:path w="258512" h="316496">
                <a:moveTo>
                  <a:pt x="0" y="0"/>
                </a:moveTo>
                <a:lnTo>
                  <a:pt x="258513" y="0"/>
                </a:lnTo>
                <a:lnTo>
                  <a:pt x="258513" y="316496"/>
                </a:lnTo>
                <a:lnTo>
                  <a:pt x="0" y="316496"/>
                </a:lnTo>
                <a:lnTo>
                  <a:pt x="0" y="0"/>
                </a:lnTo>
                <a:close/>
              </a:path>
            </a:pathLst>
          </a:custGeom>
          <a:blipFill>
            <a:blip r:embed="rId7"/>
            <a:stretch>
              <a:fillRect/>
            </a:stretch>
          </a:blipFill>
        </p:spPr>
      </p:sp>
      <p:sp>
        <p:nvSpPr>
          <p:cNvPr id="28" name="Freeform 28"/>
          <p:cNvSpPr/>
          <p:nvPr/>
        </p:nvSpPr>
        <p:spPr>
          <a:xfrm>
            <a:off x="14149315" y="2511717"/>
            <a:ext cx="263344" cy="256096"/>
          </a:xfrm>
          <a:custGeom>
            <a:avLst/>
            <a:gdLst/>
            <a:ahLst/>
            <a:cxnLst/>
            <a:rect l="l" t="t" r="r" b="b"/>
            <a:pathLst>
              <a:path w="263344" h="256096">
                <a:moveTo>
                  <a:pt x="0" y="0"/>
                </a:moveTo>
                <a:lnTo>
                  <a:pt x="263345" y="0"/>
                </a:lnTo>
                <a:lnTo>
                  <a:pt x="263345" y="256096"/>
                </a:lnTo>
                <a:lnTo>
                  <a:pt x="0" y="256096"/>
                </a:lnTo>
                <a:lnTo>
                  <a:pt x="0" y="0"/>
                </a:lnTo>
                <a:close/>
              </a:path>
            </a:pathLst>
          </a:custGeom>
          <a:blipFill>
            <a:blip r:embed="rId8"/>
            <a:stretch>
              <a:fillRect/>
            </a:stretch>
          </a:blipFill>
        </p:spPr>
      </p:sp>
      <p:sp>
        <p:nvSpPr>
          <p:cNvPr id="29" name="Freeform 29"/>
          <p:cNvSpPr/>
          <p:nvPr/>
        </p:nvSpPr>
        <p:spPr>
          <a:xfrm>
            <a:off x="14167601" y="2876175"/>
            <a:ext cx="289920" cy="222272"/>
          </a:xfrm>
          <a:custGeom>
            <a:avLst/>
            <a:gdLst/>
            <a:ahLst/>
            <a:cxnLst/>
            <a:rect l="l" t="t" r="r" b="b"/>
            <a:pathLst>
              <a:path w="289920" h="222272">
                <a:moveTo>
                  <a:pt x="0" y="0"/>
                </a:moveTo>
                <a:lnTo>
                  <a:pt x="289921" y="0"/>
                </a:lnTo>
                <a:lnTo>
                  <a:pt x="289921" y="222273"/>
                </a:lnTo>
                <a:lnTo>
                  <a:pt x="0" y="222273"/>
                </a:lnTo>
                <a:lnTo>
                  <a:pt x="0" y="0"/>
                </a:lnTo>
                <a:close/>
              </a:path>
            </a:pathLst>
          </a:custGeom>
          <a:blipFill>
            <a:blip r:embed="rId9"/>
            <a:stretch>
              <a:fillRect/>
            </a:stretch>
          </a:blipFill>
        </p:spPr>
      </p:sp>
      <p:sp>
        <p:nvSpPr>
          <p:cNvPr id="33" name="TextBox 33"/>
          <p:cNvSpPr txBox="1"/>
          <p:nvPr/>
        </p:nvSpPr>
        <p:spPr>
          <a:xfrm>
            <a:off x="5875910" y="202522"/>
            <a:ext cx="5274251" cy="406528"/>
          </a:xfrm>
          <a:prstGeom prst="rect">
            <a:avLst/>
          </a:prstGeom>
        </p:spPr>
        <p:txBody>
          <a:bodyPr lIns="0" tIns="0" rIns="0" bIns="0" rtlCol="0" anchor="t">
            <a:spAutoFit/>
          </a:bodyPr>
          <a:lstStyle/>
          <a:p>
            <a:pPr marL="0" lvl="0" indent="0" algn="l">
              <a:lnSpc>
                <a:spcPts val="3037"/>
              </a:lnSpc>
              <a:spcBef>
                <a:spcPct val="0"/>
              </a:spcBef>
            </a:pPr>
            <a:r>
              <a:rPr lang="en-US" sz="3231" b="1" u="none" strike="noStrike">
                <a:solidFill>
                  <a:srgbClr val="FEB139"/>
                </a:solidFill>
                <a:latin typeface="Montserrat Bold"/>
                <a:ea typeface="Montserrat Bold"/>
                <a:cs typeface="Montserrat Bold"/>
                <a:sym typeface="Montserrat Bold"/>
              </a:rPr>
              <a:t>MEET THE TEAM LEADS</a:t>
            </a:r>
          </a:p>
        </p:txBody>
      </p:sp>
      <p:sp>
        <p:nvSpPr>
          <p:cNvPr id="35" name="TextBox 35"/>
          <p:cNvSpPr txBox="1"/>
          <p:nvPr/>
        </p:nvSpPr>
        <p:spPr>
          <a:xfrm>
            <a:off x="4500787" y="980110"/>
            <a:ext cx="8940264" cy="506292"/>
          </a:xfrm>
          <a:prstGeom prst="rect">
            <a:avLst/>
          </a:prstGeom>
        </p:spPr>
        <p:txBody>
          <a:bodyPr lIns="0" tIns="0" rIns="0" bIns="0" rtlCol="0" anchor="t">
            <a:spAutoFit/>
          </a:bodyPr>
          <a:lstStyle/>
          <a:p>
            <a:pPr algn="just">
              <a:lnSpc>
                <a:spcPts val="2049"/>
              </a:lnSpc>
            </a:pPr>
            <a:r>
              <a:rPr lang="en-US" sz="1620" b="0" i="0" dirty="0">
                <a:solidFill>
                  <a:schemeClr val="bg1"/>
                </a:solidFill>
                <a:effectLst/>
                <a:latin typeface="Poppins 2" panose="020B0604020202020204" charset="0"/>
                <a:cs typeface="Poppins 2" panose="020B0604020202020204" charset="0"/>
              </a:rPr>
              <a:t>Twinkle Lahoti, a Chartered Accountant since 2012, understands client business requirements and sources appropriate candidates based on candidate aspirations.</a:t>
            </a:r>
            <a:endParaRPr lang="en-US" sz="1620" spc="-11" dirty="0">
              <a:solidFill>
                <a:schemeClr val="bg1"/>
              </a:solidFill>
              <a:latin typeface="Poppins 2" panose="020B0604020202020204" charset="0"/>
              <a:ea typeface="Poppins 2"/>
              <a:cs typeface="Poppins 2" panose="020B0604020202020204" charset="0"/>
              <a:sym typeface="Poppins 2"/>
            </a:endParaRPr>
          </a:p>
        </p:txBody>
      </p:sp>
      <p:sp>
        <p:nvSpPr>
          <p:cNvPr id="36" name="TextBox 36"/>
          <p:cNvSpPr txBox="1"/>
          <p:nvPr/>
        </p:nvSpPr>
        <p:spPr>
          <a:xfrm>
            <a:off x="4513595" y="1976813"/>
            <a:ext cx="8940264" cy="1276440"/>
          </a:xfrm>
          <a:prstGeom prst="rect">
            <a:avLst/>
          </a:prstGeom>
        </p:spPr>
        <p:txBody>
          <a:bodyPr lIns="0" tIns="0" rIns="0" bIns="0" rtlCol="0" anchor="t">
            <a:spAutoFit/>
          </a:bodyPr>
          <a:lstStyle/>
          <a:p>
            <a:pPr algn="just">
              <a:lnSpc>
                <a:spcPts val="2049"/>
              </a:lnSpc>
            </a:pPr>
            <a:r>
              <a:rPr lang="en-US" sz="1620" b="0" i="0" dirty="0">
                <a:solidFill>
                  <a:schemeClr val="bg1"/>
                </a:solidFill>
                <a:effectLst/>
                <a:latin typeface="Poppins 2" panose="020B0604020202020204" charset="0"/>
                <a:cs typeface="Poppins 2" panose="020B0604020202020204" charset="0"/>
              </a:rPr>
              <a:t>Apurva is an experienced professional with over 15 years of diverse experience in project management and human resources, including more than 5 years specializing in recruiting finance professionals. She excels at identifying and attracting top finance talent, leveraging her strong foundation in strategic planning and people management</a:t>
            </a:r>
            <a:r>
              <a:rPr lang="en-US" sz="1600" b="0" i="0" dirty="0">
                <a:solidFill>
                  <a:schemeClr val="bg1"/>
                </a:solidFill>
                <a:effectLst/>
                <a:latin typeface="Poppins" panose="00000500000000000000" pitchFamily="2" charset="0"/>
              </a:rPr>
              <a:t>.</a:t>
            </a:r>
            <a:endParaRPr lang="en-US" sz="1626" spc="-11" dirty="0">
              <a:solidFill>
                <a:schemeClr val="bg1"/>
              </a:solidFill>
              <a:latin typeface="Poppins 2"/>
              <a:ea typeface="Poppins 2"/>
              <a:cs typeface="Poppins 2"/>
              <a:sym typeface="Poppins 2"/>
            </a:endParaRPr>
          </a:p>
        </p:txBody>
      </p:sp>
      <p:sp>
        <p:nvSpPr>
          <p:cNvPr id="38" name="TextBox 38"/>
          <p:cNvSpPr txBox="1"/>
          <p:nvPr/>
        </p:nvSpPr>
        <p:spPr>
          <a:xfrm>
            <a:off x="1125143" y="2261437"/>
            <a:ext cx="2082599" cy="298672"/>
          </a:xfrm>
          <a:prstGeom prst="rect">
            <a:avLst/>
          </a:prstGeom>
        </p:spPr>
        <p:txBody>
          <a:bodyPr lIns="0" tIns="0" rIns="0" bIns="0" rtlCol="0" anchor="t">
            <a:spAutoFit/>
          </a:bodyPr>
          <a:lstStyle/>
          <a:p>
            <a:pPr algn="r">
              <a:lnSpc>
                <a:spcPts val="2461"/>
              </a:lnSpc>
            </a:pPr>
            <a:r>
              <a:rPr lang="en-US" sz="1758" b="1" spc="-38" dirty="0">
                <a:solidFill>
                  <a:srgbClr val="000000"/>
                </a:solidFill>
                <a:latin typeface="Canva Sans 1 Bold"/>
                <a:ea typeface="Canva Sans 1 Bold"/>
                <a:cs typeface="Canva Sans 1 Bold"/>
                <a:sym typeface="Canva Sans 1 Bold"/>
              </a:rPr>
              <a:t>Apurva Kulkarni</a:t>
            </a:r>
          </a:p>
        </p:txBody>
      </p:sp>
      <p:sp>
        <p:nvSpPr>
          <p:cNvPr id="39" name="TextBox 39"/>
          <p:cNvSpPr txBox="1"/>
          <p:nvPr/>
        </p:nvSpPr>
        <p:spPr>
          <a:xfrm>
            <a:off x="1555973" y="2609017"/>
            <a:ext cx="1614812" cy="268681"/>
          </a:xfrm>
          <a:prstGeom prst="rect">
            <a:avLst/>
          </a:prstGeom>
        </p:spPr>
        <p:txBody>
          <a:bodyPr lIns="0" tIns="0" rIns="0" bIns="0" rtlCol="0" anchor="t">
            <a:spAutoFit/>
          </a:bodyPr>
          <a:lstStyle/>
          <a:p>
            <a:pPr algn="r">
              <a:lnSpc>
                <a:spcPts val="2132"/>
              </a:lnSpc>
            </a:pPr>
            <a:r>
              <a:rPr lang="en-US" sz="1523" dirty="0">
                <a:solidFill>
                  <a:srgbClr val="000000"/>
                </a:solidFill>
                <a:latin typeface="Montserrat"/>
                <a:ea typeface="Montserrat"/>
                <a:cs typeface="Montserrat"/>
                <a:sym typeface="Montserrat"/>
              </a:rPr>
              <a:t>Sr. Team Lead</a:t>
            </a:r>
          </a:p>
        </p:txBody>
      </p:sp>
      <p:sp>
        <p:nvSpPr>
          <p:cNvPr id="40" name="TextBox 40"/>
          <p:cNvSpPr txBox="1"/>
          <p:nvPr/>
        </p:nvSpPr>
        <p:spPr>
          <a:xfrm>
            <a:off x="14553994" y="2420024"/>
            <a:ext cx="2708037" cy="699633"/>
          </a:xfrm>
          <a:prstGeom prst="rect">
            <a:avLst/>
          </a:prstGeom>
        </p:spPr>
        <p:txBody>
          <a:bodyPr lIns="0" tIns="0" rIns="0" bIns="0" rtlCol="0" anchor="t">
            <a:spAutoFit/>
          </a:bodyPr>
          <a:lstStyle/>
          <a:p>
            <a:pPr algn="l">
              <a:lnSpc>
                <a:spcPts val="2872"/>
              </a:lnSpc>
            </a:pPr>
            <a:r>
              <a:rPr lang="en-US" sz="1540" spc="9" dirty="0">
                <a:solidFill>
                  <a:srgbClr val="141A4C"/>
                </a:solidFill>
                <a:latin typeface="Montserrat"/>
                <a:ea typeface="Montserrat"/>
                <a:cs typeface="Montserrat"/>
                <a:sym typeface="Montserrat"/>
              </a:rPr>
              <a:t>+91 - 75585 17183 </a:t>
            </a:r>
          </a:p>
          <a:p>
            <a:pPr algn="l">
              <a:lnSpc>
                <a:spcPts val="2872"/>
              </a:lnSpc>
            </a:pPr>
            <a:r>
              <a:rPr lang="en-US" sz="1540" spc="9" dirty="0">
                <a:solidFill>
                  <a:srgbClr val="141A4C"/>
                </a:solidFill>
                <a:latin typeface="Montserrat"/>
                <a:ea typeface="Montserrat"/>
                <a:cs typeface="Montserrat"/>
                <a:sym typeface="Montserrat"/>
              </a:rPr>
              <a:t>apurva@insightadvisors.in </a:t>
            </a:r>
          </a:p>
        </p:txBody>
      </p:sp>
      <p:sp>
        <p:nvSpPr>
          <p:cNvPr id="41" name="TextBox 41"/>
          <p:cNvSpPr txBox="1"/>
          <p:nvPr/>
        </p:nvSpPr>
        <p:spPr>
          <a:xfrm>
            <a:off x="14592152" y="965152"/>
            <a:ext cx="2669879" cy="699633"/>
          </a:xfrm>
          <a:prstGeom prst="rect">
            <a:avLst/>
          </a:prstGeom>
        </p:spPr>
        <p:txBody>
          <a:bodyPr lIns="0" tIns="0" rIns="0" bIns="0" rtlCol="0" anchor="t">
            <a:spAutoFit/>
          </a:bodyPr>
          <a:lstStyle/>
          <a:p>
            <a:pPr algn="l">
              <a:lnSpc>
                <a:spcPts val="2872"/>
              </a:lnSpc>
            </a:pPr>
            <a:r>
              <a:rPr lang="en-US" sz="1540" spc="6">
                <a:solidFill>
                  <a:srgbClr val="141A4C"/>
                </a:solidFill>
                <a:latin typeface="Montserrat"/>
                <a:ea typeface="Montserrat"/>
                <a:cs typeface="Montserrat"/>
                <a:sym typeface="Montserrat"/>
              </a:rPr>
              <a:t>+91 - 92092 25171 twinkle@insightadvisors.in</a:t>
            </a:r>
          </a:p>
        </p:txBody>
      </p:sp>
      <p:sp>
        <p:nvSpPr>
          <p:cNvPr id="42" name="TextBox 42"/>
          <p:cNvSpPr txBox="1"/>
          <p:nvPr/>
        </p:nvSpPr>
        <p:spPr>
          <a:xfrm>
            <a:off x="14585370" y="672937"/>
            <a:ext cx="1930066" cy="265661"/>
          </a:xfrm>
          <a:prstGeom prst="rect">
            <a:avLst/>
          </a:prstGeom>
        </p:spPr>
        <p:txBody>
          <a:bodyPr lIns="0" tIns="0" rIns="0" bIns="0" rtlCol="0" anchor="t">
            <a:spAutoFit/>
          </a:bodyPr>
          <a:lstStyle/>
          <a:p>
            <a:pPr algn="l">
              <a:lnSpc>
                <a:spcPts val="2157"/>
              </a:lnSpc>
            </a:pPr>
            <a:r>
              <a:rPr lang="en-US" sz="1540" b="1" spc="30" dirty="0">
                <a:solidFill>
                  <a:srgbClr val="141A4C"/>
                </a:solidFill>
                <a:latin typeface="Montserrat Bold"/>
                <a:ea typeface="Montserrat Bold"/>
                <a:cs typeface="Montserrat Bold"/>
                <a:sym typeface="Montserrat Bold"/>
              </a:rPr>
              <a:t>CA Twinkle Lahoti</a:t>
            </a:r>
          </a:p>
        </p:txBody>
      </p:sp>
      <p:sp>
        <p:nvSpPr>
          <p:cNvPr id="44" name="TextBox 44"/>
          <p:cNvSpPr txBox="1"/>
          <p:nvPr/>
        </p:nvSpPr>
        <p:spPr>
          <a:xfrm>
            <a:off x="14558068" y="2141287"/>
            <a:ext cx="3020145" cy="265661"/>
          </a:xfrm>
          <a:prstGeom prst="rect">
            <a:avLst/>
          </a:prstGeom>
        </p:spPr>
        <p:txBody>
          <a:bodyPr lIns="0" tIns="0" rIns="0" bIns="0" rtlCol="0" anchor="t">
            <a:spAutoFit/>
          </a:bodyPr>
          <a:lstStyle/>
          <a:p>
            <a:pPr algn="l">
              <a:lnSpc>
                <a:spcPts val="2157"/>
              </a:lnSpc>
            </a:pPr>
            <a:r>
              <a:rPr lang="en-US" sz="1540" b="1" spc="32" dirty="0">
                <a:solidFill>
                  <a:srgbClr val="141A4C"/>
                </a:solidFill>
                <a:latin typeface="Montserrat Bold"/>
                <a:ea typeface="Montserrat Bold"/>
                <a:cs typeface="Montserrat Bold"/>
                <a:sym typeface="Montserrat Bold"/>
              </a:rPr>
              <a:t>Apurva Kulkarni</a:t>
            </a:r>
          </a:p>
        </p:txBody>
      </p:sp>
      <p:grpSp>
        <p:nvGrpSpPr>
          <p:cNvPr id="57" name="Group 57"/>
          <p:cNvGrpSpPr>
            <a:grpSpLocks noChangeAspect="1"/>
          </p:cNvGrpSpPr>
          <p:nvPr/>
        </p:nvGrpSpPr>
        <p:grpSpPr>
          <a:xfrm>
            <a:off x="13990462" y="5956640"/>
            <a:ext cx="3802788" cy="9664"/>
            <a:chOff x="0" y="0"/>
            <a:chExt cx="2398776" cy="6096"/>
          </a:xfrm>
        </p:grpSpPr>
        <p:sp>
          <p:nvSpPr>
            <p:cNvPr id="58" name="Freeform 58"/>
            <p:cNvSpPr/>
            <p:nvPr/>
          </p:nvSpPr>
          <p:spPr>
            <a:xfrm>
              <a:off x="0" y="0"/>
              <a:ext cx="2398776" cy="6096"/>
            </a:xfrm>
            <a:custGeom>
              <a:avLst/>
              <a:gdLst/>
              <a:ahLst/>
              <a:cxnLst/>
              <a:rect l="l" t="t" r="r" b="b"/>
              <a:pathLst>
                <a:path w="2398776" h="6096">
                  <a:moveTo>
                    <a:pt x="0" y="0"/>
                  </a:moveTo>
                  <a:lnTo>
                    <a:pt x="2398776" y="0"/>
                  </a:lnTo>
                  <a:lnTo>
                    <a:pt x="2398776" y="6096"/>
                  </a:lnTo>
                  <a:lnTo>
                    <a:pt x="0" y="6096"/>
                  </a:lnTo>
                  <a:close/>
                </a:path>
              </a:pathLst>
            </a:custGeom>
            <a:solidFill>
              <a:srgbClr val="141A4C"/>
            </a:solidFill>
          </p:spPr>
        </p:sp>
      </p:grpSp>
      <p:sp>
        <p:nvSpPr>
          <p:cNvPr id="61" name="Freeform 61"/>
          <p:cNvSpPr/>
          <p:nvPr/>
        </p:nvSpPr>
        <p:spPr>
          <a:xfrm>
            <a:off x="14159180" y="5683354"/>
            <a:ext cx="289920" cy="229520"/>
          </a:xfrm>
          <a:custGeom>
            <a:avLst/>
            <a:gdLst/>
            <a:ahLst/>
            <a:cxnLst/>
            <a:rect l="l" t="t" r="r" b="b"/>
            <a:pathLst>
              <a:path w="289920" h="229520">
                <a:moveTo>
                  <a:pt x="0" y="0"/>
                </a:moveTo>
                <a:lnTo>
                  <a:pt x="289921" y="0"/>
                </a:lnTo>
                <a:lnTo>
                  <a:pt x="289921" y="229520"/>
                </a:lnTo>
                <a:lnTo>
                  <a:pt x="0" y="229520"/>
                </a:lnTo>
                <a:lnTo>
                  <a:pt x="0" y="0"/>
                </a:lnTo>
                <a:close/>
              </a:path>
            </a:pathLst>
          </a:custGeom>
          <a:blipFill>
            <a:blip r:embed="rId10"/>
            <a:stretch>
              <a:fillRect/>
            </a:stretch>
          </a:blipFill>
        </p:spPr>
      </p:sp>
      <p:sp>
        <p:nvSpPr>
          <p:cNvPr id="67" name="TextBox 67"/>
          <p:cNvSpPr txBox="1"/>
          <p:nvPr/>
        </p:nvSpPr>
        <p:spPr>
          <a:xfrm>
            <a:off x="614434" y="5156581"/>
            <a:ext cx="2575544" cy="298808"/>
          </a:xfrm>
          <a:prstGeom prst="rect">
            <a:avLst/>
          </a:prstGeom>
        </p:spPr>
        <p:txBody>
          <a:bodyPr lIns="0" tIns="0" rIns="0" bIns="0" rtlCol="0" anchor="t">
            <a:spAutoFit/>
          </a:bodyPr>
          <a:lstStyle/>
          <a:p>
            <a:pPr algn="r">
              <a:lnSpc>
                <a:spcPts val="2461"/>
              </a:lnSpc>
            </a:pPr>
            <a:r>
              <a:rPr lang="en-US" sz="1758" b="1" spc="-38" dirty="0" err="1">
                <a:solidFill>
                  <a:srgbClr val="000000"/>
                </a:solidFill>
                <a:latin typeface="Canva Sans 1 Bold"/>
                <a:ea typeface="Canva Sans 1 Bold"/>
                <a:cs typeface="Canva Sans 1 Bold"/>
                <a:sym typeface="Canva Sans 1 Bold"/>
              </a:rPr>
              <a:t>Lubna</a:t>
            </a:r>
            <a:r>
              <a:rPr lang="en-US" sz="1758" b="1" spc="-38" dirty="0">
                <a:solidFill>
                  <a:srgbClr val="000000"/>
                </a:solidFill>
                <a:latin typeface="Canva Sans 1 Bold"/>
                <a:ea typeface="Canva Sans 1 Bold"/>
                <a:cs typeface="Canva Sans 1 Bold"/>
                <a:sym typeface="Canva Sans 1 Bold"/>
              </a:rPr>
              <a:t> </a:t>
            </a:r>
            <a:r>
              <a:rPr lang="en-US" sz="1758" b="1" spc="-38" dirty="0" err="1">
                <a:solidFill>
                  <a:srgbClr val="000000"/>
                </a:solidFill>
                <a:latin typeface="Canva Sans 1 Bold"/>
                <a:ea typeface="Canva Sans 1 Bold"/>
                <a:cs typeface="Canva Sans 1 Bold"/>
                <a:sym typeface="Canva Sans 1 Bold"/>
              </a:rPr>
              <a:t>Kazi</a:t>
            </a:r>
            <a:endParaRPr lang="en-US" sz="1758" b="1" spc="-38" dirty="0">
              <a:solidFill>
                <a:srgbClr val="000000"/>
              </a:solidFill>
              <a:latin typeface="Canva Sans 1 Bold"/>
              <a:ea typeface="Canva Sans 1 Bold"/>
              <a:cs typeface="Canva Sans 1 Bold"/>
              <a:sym typeface="Canva Sans 1 Bold"/>
            </a:endParaRPr>
          </a:p>
        </p:txBody>
      </p:sp>
      <p:sp>
        <p:nvSpPr>
          <p:cNvPr id="69" name="Freeform 69"/>
          <p:cNvSpPr/>
          <p:nvPr/>
        </p:nvSpPr>
        <p:spPr>
          <a:xfrm>
            <a:off x="14165622" y="6168263"/>
            <a:ext cx="258512" cy="316496"/>
          </a:xfrm>
          <a:custGeom>
            <a:avLst/>
            <a:gdLst/>
            <a:ahLst/>
            <a:cxnLst/>
            <a:rect l="l" t="t" r="r" b="b"/>
            <a:pathLst>
              <a:path w="258512" h="316496">
                <a:moveTo>
                  <a:pt x="0" y="0"/>
                </a:moveTo>
                <a:lnTo>
                  <a:pt x="258513" y="0"/>
                </a:lnTo>
                <a:lnTo>
                  <a:pt x="258513" y="316496"/>
                </a:lnTo>
                <a:lnTo>
                  <a:pt x="0" y="316496"/>
                </a:lnTo>
                <a:lnTo>
                  <a:pt x="0" y="0"/>
                </a:lnTo>
                <a:close/>
              </a:path>
            </a:pathLst>
          </a:custGeom>
          <a:blipFill>
            <a:blip r:embed="rId11"/>
            <a:stretch>
              <a:fillRect/>
            </a:stretch>
          </a:blipFill>
        </p:spPr>
      </p:sp>
      <p:sp>
        <p:nvSpPr>
          <p:cNvPr id="71" name="Freeform 71"/>
          <p:cNvSpPr/>
          <p:nvPr/>
        </p:nvSpPr>
        <p:spPr>
          <a:xfrm>
            <a:off x="14172870" y="6934136"/>
            <a:ext cx="289920" cy="229520"/>
          </a:xfrm>
          <a:custGeom>
            <a:avLst/>
            <a:gdLst/>
            <a:ahLst/>
            <a:cxnLst/>
            <a:rect l="l" t="t" r="r" b="b"/>
            <a:pathLst>
              <a:path w="289920" h="229520">
                <a:moveTo>
                  <a:pt x="0" y="0"/>
                </a:moveTo>
                <a:lnTo>
                  <a:pt x="289921" y="0"/>
                </a:lnTo>
                <a:lnTo>
                  <a:pt x="289921" y="229520"/>
                </a:lnTo>
                <a:lnTo>
                  <a:pt x="0" y="229520"/>
                </a:lnTo>
                <a:lnTo>
                  <a:pt x="0" y="0"/>
                </a:lnTo>
                <a:close/>
              </a:path>
            </a:pathLst>
          </a:custGeom>
          <a:blipFill>
            <a:blip r:embed="rId10"/>
            <a:stretch>
              <a:fillRect/>
            </a:stretch>
          </a:blipFill>
        </p:spPr>
      </p:sp>
      <p:grpSp>
        <p:nvGrpSpPr>
          <p:cNvPr id="79" name="Group 79"/>
          <p:cNvGrpSpPr>
            <a:grpSpLocks noChangeAspect="1"/>
          </p:cNvGrpSpPr>
          <p:nvPr/>
        </p:nvGrpSpPr>
        <p:grpSpPr>
          <a:xfrm>
            <a:off x="13990462" y="7306144"/>
            <a:ext cx="3802788" cy="9664"/>
            <a:chOff x="0" y="0"/>
            <a:chExt cx="2398776" cy="6096"/>
          </a:xfrm>
        </p:grpSpPr>
        <p:sp>
          <p:nvSpPr>
            <p:cNvPr id="80" name="Freeform 80"/>
            <p:cNvSpPr/>
            <p:nvPr/>
          </p:nvSpPr>
          <p:spPr>
            <a:xfrm>
              <a:off x="0" y="0"/>
              <a:ext cx="2398776" cy="6096"/>
            </a:xfrm>
            <a:custGeom>
              <a:avLst/>
              <a:gdLst/>
              <a:ahLst/>
              <a:cxnLst/>
              <a:rect l="l" t="t" r="r" b="b"/>
              <a:pathLst>
                <a:path w="2398776" h="6096">
                  <a:moveTo>
                    <a:pt x="0" y="0"/>
                  </a:moveTo>
                  <a:lnTo>
                    <a:pt x="2398776" y="0"/>
                  </a:lnTo>
                  <a:lnTo>
                    <a:pt x="2398776" y="6096"/>
                  </a:lnTo>
                  <a:lnTo>
                    <a:pt x="0" y="6096"/>
                  </a:lnTo>
                  <a:close/>
                </a:path>
              </a:pathLst>
            </a:custGeom>
            <a:solidFill>
              <a:srgbClr val="141A4C"/>
            </a:solidFill>
          </p:spPr>
        </p:sp>
      </p:grpSp>
      <p:grpSp>
        <p:nvGrpSpPr>
          <p:cNvPr id="81" name="Group 81"/>
          <p:cNvGrpSpPr>
            <a:grpSpLocks noChangeAspect="1"/>
          </p:cNvGrpSpPr>
          <p:nvPr/>
        </p:nvGrpSpPr>
        <p:grpSpPr>
          <a:xfrm>
            <a:off x="13990462" y="8635910"/>
            <a:ext cx="3802788" cy="9664"/>
            <a:chOff x="0" y="0"/>
            <a:chExt cx="2398776" cy="6096"/>
          </a:xfrm>
        </p:grpSpPr>
        <p:sp>
          <p:nvSpPr>
            <p:cNvPr id="82" name="Freeform 82"/>
            <p:cNvSpPr/>
            <p:nvPr/>
          </p:nvSpPr>
          <p:spPr>
            <a:xfrm>
              <a:off x="0" y="0"/>
              <a:ext cx="2398776" cy="6096"/>
            </a:xfrm>
            <a:custGeom>
              <a:avLst/>
              <a:gdLst/>
              <a:ahLst/>
              <a:cxnLst/>
              <a:rect l="l" t="t" r="r" b="b"/>
              <a:pathLst>
                <a:path w="2398776" h="6096">
                  <a:moveTo>
                    <a:pt x="0" y="0"/>
                  </a:moveTo>
                  <a:lnTo>
                    <a:pt x="2398776" y="0"/>
                  </a:lnTo>
                  <a:lnTo>
                    <a:pt x="2398776" y="6096"/>
                  </a:lnTo>
                  <a:lnTo>
                    <a:pt x="0" y="6096"/>
                  </a:lnTo>
                  <a:close/>
                </a:path>
              </a:pathLst>
            </a:custGeom>
            <a:solidFill>
              <a:srgbClr val="141A4C"/>
            </a:solidFill>
          </p:spPr>
        </p:sp>
      </p:grpSp>
      <p:sp>
        <p:nvSpPr>
          <p:cNvPr id="84" name="Freeform 84"/>
          <p:cNvSpPr/>
          <p:nvPr/>
        </p:nvSpPr>
        <p:spPr>
          <a:xfrm>
            <a:off x="14237648" y="7494317"/>
            <a:ext cx="258512" cy="316496"/>
          </a:xfrm>
          <a:custGeom>
            <a:avLst/>
            <a:gdLst/>
            <a:ahLst/>
            <a:cxnLst/>
            <a:rect l="l" t="t" r="r" b="b"/>
            <a:pathLst>
              <a:path w="258512" h="316496">
                <a:moveTo>
                  <a:pt x="0" y="0"/>
                </a:moveTo>
                <a:lnTo>
                  <a:pt x="258513" y="0"/>
                </a:lnTo>
                <a:lnTo>
                  <a:pt x="258513" y="316497"/>
                </a:lnTo>
                <a:lnTo>
                  <a:pt x="0" y="316497"/>
                </a:lnTo>
                <a:lnTo>
                  <a:pt x="0" y="0"/>
                </a:lnTo>
                <a:close/>
              </a:path>
            </a:pathLst>
          </a:custGeom>
          <a:blipFill>
            <a:blip r:embed="rId11"/>
            <a:stretch>
              <a:fillRect/>
            </a:stretch>
          </a:blipFill>
        </p:spPr>
      </p:sp>
      <p:grpSp>
        <p:nvGrpSpPr>
          <p:cNvPr id="2" name="Group 1">
            <a:extLst>
              <a:ext uri="{FF2B5EF4-FFF2-40B4-BE49-F238E27FC236}">
                <a16:creationId xmlns:a16="http://schemas.microsoft.com/office/drawing/2014/main" id="{50E9C648-B35A-47EC-A0A3-C3F108A8073F}"/>
              </a:ext>
            </a:extLst>
          </p:cNvPr>
          <p:cNvGrpSpPr/>
          <p:nvPr/>
        </p:nvGrpSpPr>
        <p:grpSpPr>
          <a:xfrm>
            <a:off x="-176375" y="3545415"/>
            <a:ext cx="17944784" cy="5050989"/>
            <a:chOff x="-195301" y="4742616"/>
            <a:chExt cx="17944784" cy="5050989"/>
          </a:xfrm>
        </p:grpSpPr>
        <p:grpSp>
          <p:nvGrpSpPr>
            <p:cNvPr id="52" name="Group 52"/>
            <p:cNvGrpSpPr>
              <a:grpSpLocks noChangeAspect="1"/>
            </p:cNvGrpSpPr>
            <p:nvPr/>
          </p:nvGrpSpPr>
          <p:grpSpPr>
            <a:xfrm>
              <a:off x="3321986" y="4794651"/>
              <a:ext cx="1065645" cy="1065645"/>
              <a:chOff x="0" y="0"/>
              <a:chExt cx="997712" cy="997712"/>
            </a:xfrm>
          </p:grpSpPr>
          <p:sp>
            <p:nvSpPr>
              <p:cNvPr id="53" name="Freeform 53"/>
              <p:cNvSpPr/>
              <p:nvPr/>
            </p:nvSpPr>
            <p:spPr>
              <a:xfrm>
                <a:off x="0" y="0"/>
                <a:ext cx="997712" cy="997714"/>
              </a:xfrm>
              <a:custGeom>
                <a:avLst/>
                <a:gdLst/>
                <a:ahLst/>
                <a:cxnLst/>
                <a:rect l="l" t="t" r="r" b="b"/>
                <a:pathLst>
                  <a:path w="997712" h="997714">
                    <a:moveTo>
                      <a:pt x="455168" y="0"/>
                    </a:moveTo>
                    <a:lnTo>
                      <a:pt x="436880" y="2032"/>
                    </a:lnTo>
                    <a:lnTo>
                      <a:pt x="420624" y="4064"/>
                    </a:lnTo>
                    <a:lnTo>
                      <a:pt x="410464" y="6096"/>
                    </a:lnTo>
                    <a:lnTo>
                      <a:pt x="398272" y="8128"/>
                    </a:lnTo>
                    <a:lnTo>
                      <a:pt x="388112" y="10160"/>
                    </a:lnTo>
                    <a:lnTo>
                      <a:pt x="363728" y="16256"/>
                    </a:lnTo>
                    <a:lnTo>
                      <a:pt x="357632" y="18288"/>
                    </a:lnTo>
                    <a:lnTo>
                      <a:pt x="349504" y="20320"/>
                    </a:lnTo>
                    <a:lnTo>
                      <a:pt x="331216" y="26416"/>
                    </a:lnTo>
                    <a:lnTo>
                      <a:pt x="327152" y="28448"/>
                    </a:lnTo>
                    <a:lnTo>
                      <a:pt x="321056" y="30480"/>
                    </a:lnTo>
                    <a:lnTo>
                      <a:pt x="316992" y="32512"/>
                    </a:lnTo>
                    <a:lnTo>
                      <a:pt x="310896" y="34544"/>
                    </a:lnTo>
                    <a:lnTo>
                      <a:pt x="306832" y="36576"/>
                    </a:lnTo>
                    <a:lnTo>
                      <a:pt x="300736" y="38608"/>
                    </a:lnTo>
                    <a:lnTo>
                      <a:pt x="292608" y="42672"/>
                    </a:lnTo>
                    <a:lnTo>
                      <a:pt x="286512" y="44704"/>
                    </a:lnTo>
                    <a:lnTo>
                      <a:pt x="262128" y="56896"/>
                    </a:lnTo>
                    <a:lnTo>
                      <a:pt x="260096" y="58928"/>
                    </a:lnTo>
                    <a:lnTo>
                      <a:pt x="247904" y="65024"/>
                    </a:lnTo>
                    <a:lnTo>
                      <a:pt x="245872" y="67056"/>
                    </a:lnTo>
                    <a:lnTo>
                      <a:pt x="237744" y="71120"/>
                    </a:lnTo>
                    <a:lnTo>
                      <a:pt x="235712" y="73152"/>
                    </a:lnTo>
                    <a:lnTo>
                      <a:pt x="231648" y="75184"/>
                    </a:lnTo>
                    <a:lnTo>
                      <a:pt x="229616" y="77216"/>
                    </a:lnTo>
                    <a:lnTo>
                      <a:pt x="221488" y="81280"/>
                    </a:lnTo>
                    <a:lnTo>
                      <a:pt x="219456" y="83312"/>
                    </a:lnTo>
                    <a:lnTo>
                      <a:pt x="215392" y="85344"/>
                    </a:lnTo>
                    <a:lnTo>
                      <a:pt x="211328" y="89408"/>
                    </a:lnTo>
                    <a:lnTo>
                      <a:pt x="207264" y="91440"/>
                    </a:lnTo>
                    <a:lnTo>
                      <a:pt x="205232" y="93472"/>
                    </a:lnTo>
                    <a:lnTo>
                      <a:pt x="201168" y="95504"/>
                    </a:lnTo>
                    <a:lnTo>
                      <a:pt x="197104" y="99568"/>
                    </a:lnTo>
                    <a:lnTo>
                      <a:pt x="193040" y="101600"/>
                    </a:lnTo>
                    <a:lnTo>
                      <a:pt x="186944" y="107696"/>
                    </a:lnTo>
                    <a:lnTo>
                      <a:pt x="182880" y="109728"/>
                    </a:lnTo>
                    <a:lnTo>
                      <a:pt x="174752" y="117856"/>
                    </a:lnTo>
                    <a:lnTo>
                      <a:pt x="170688" y="119888"/>
                    </a:lnTo>
                    <a:lnTo>
                      <a:pt x="148336" y="142240"/>
                    </a:lnTo>
                    <a:lnTo>
                      <a:pt x="144272" y="144272"/>
                    </a:lnTo>
                    <a:lnTo>
                      <a:pt x="142240" y="148336"/>
                    </a:lnTo>
                    <a:lnTo>
                      <a:pt x="121920" y="168656"/>
                    </a:lnTo>
                    <a:lnTo>
                      <a:pt x="119888" y="172720"/>
                    </a:lnTo>
                    <a:lnTo>
                      <a:pt x="109728" y="182880"/>
                    </a:lnTo>
                    <a:lnTo>
                      <a:pt x="107696" y="186944"/>
                    </a:lnTo>
                    <a:lnTo>
                      <a:pt x="101600" y="193040"/>
                    </a:lnTo>
                    <a:lnTo>
                      <a:pt x="99568" y="197104"/>
                    </a:lnTo>
                    <a:lnTo>
                      <a:pt x="95504" y="201168"/>
                    </a:lnTo>
                    <a:lnTo>
                      <a:pt x="93472" y="205232"/>
                    </a:lnTo>
                    <a:lnTo>
                      <a:pt x="91440" y="207264"/>
                    </a:lnTo>
                    <a:lnTo>
                      <a:pt x="89408" y="211328"/>
                    </a:lnTo>
                    <a:lnTo>
                      <a:pt x="85344" y="215392"/>
                    </a:lnTo>
                    <a:lnTo>
                      <a:pt x="83312" y="219456"/>
                    </a:lnTo>
                    <a:lnTo>
                      <a:pt x="81280" y="221488"/>
                    </a:lnTo>
                    <a:lnTo>
                      <a:pt x="77216" y="229616"/>
                    </a:lnTo>
                    <a:lnTo>
                      <a:pt x="75184" y="231648"/>
                    </a:lnTo>
                    <a:lnTo>
                      <a:pt x="73152" y="235712"/>
                    </a:lnTo>
                    <a:lnTo>
                      <a:pt x="71120" y="237744"/>
                    </a:lnTo>
                    <a:lnTo>
                      <a:pt x="67056" y="245872"/>
                    </a:lnTo>
                    <a:lnTo>
                      <a:pt x="65024" y="247904"/>
                    </a:lnTo>
                    <a:lnTo>
                      <a:pt x="56896" y="264160"/>
                    </a:lnTo>
                    <a:lnTo>
                      <a:pt x="54864" y="266192"/>
                    </a:lnTo>
                    <a:lnTo>
                      <a:pt x="46736" y="282448"/>
                    </a:lnTo>
                    <a:lnTo>
                      <a:pt x="44704" y="288544"/>
                    </a:lnTo>
                    <a:lnTo>
                      <a:pt x="38608" y="300736"/>
                    </a:lnTo>
                    <a:lnTo>
                      <a:pt x="36576" y="306832"/>
                    </a:lnTo>
                    <a:lnTo>
                      <a:pt x="34544" y="310896"/>
                    </a:lnTo>
                    <a:lnTo>
                      <a:pt x="32512" y="316992"/>
                    </a:lnTo>
                    <a:lnTo>
                      <a:pt x="30480" y="321056"/>
                    </a:lnTo>
                    <a:lnTo>
                      <a:pt x="18288" y="357632"/>
                    </a:lnTo>
                    <a:lnTo>
                      <a:pt x="16256" y="365760"/>
                    </a:lnTo>
                    <a:lnTo>
                      <a:pt x="14224" y="371856"/>
                    </a:lnTo>
                    <a:lnTo>
                      <a:pt x="12192" y="379984"/>
                    </a:lnTo>
                    <a:lnTo>
                      <a:pt x="10160" y="390144"/>
                    </a:lnTo>
                    <a:lnTo>
                      <a:pt x="8128" y="398272"/>
                    </a:lnTo>
                    <a:lnTo>
                      <a:pt x="6096" y="410464"/>
                    </a:lnTo>
                    <a:lnTo>
                      <a:pt x="4064" y="420624"/>
                    </a:lnTo>
                    <a:lnTo>
                      <a:pt x="2032" y="436880"/>
                    </a:lnTo>
                    <a:lnTo>
                      <a:pt x="0" y="457200"/>
                    </a:lnTo>
                    <a:lnTo>
                      <a:pt x="0" y="538480"/>
                    </a:lnTo>
                    <a:lnTo>
                      <a:pt x="2032" y="538480"/>
                    </a:lnTo>
                    <a:lnTo>
                      <a:pt x="2032" y="558800"/>
                    </a:lnTo>
                    <a:lnTo>
                      <a:pt x="4064" y="558800"/>
                    </a:lnTo>
                    <a:lnTo>
                      <a:pt x="4064" y="575056"/>
                    </a:lnTo>
                    <a:lnTo>
                      <a:pt x="6096" y="575056"/>
                    </a:lnTo>
                    <a:lnTo>
                      <a:pt x="6096" y="585216"/>
                    </a:lnTo>
                    <a:lnTo>
                      <a:pt x="8128" y="585216"/>
                    </a:lnTo>
                    <a:lnTo>
                      <a:pt x="8128" y="597408"/>
                    </a:lnTo>
                    <a:lnTo>
                      <a:pt x="10160" y="597408"/>
                    </a:lnTo>
                    <a:lnTo>
                      <a:pt x="10160" y="605536"/>
                    </a:lnTo>
                    <a:lnTo>
                      <a:pt x="12192" y="605536"/>
                    </a:lnTo>
                    <a:lnTo>
                      <a:pt x="12192" y="615696"/>
                    </a:lnTo>
                    <a:lnTo>
                      <a:pt x="14224" y="615696"/>
                    </a:lnTo>
                    <a:lnTo>
                      <a:pt x="14224" y="623824"/>
                    </a:lnTo>
                    <a:lnTo>
                      <a:pt x="16256" y="623824"/>
                    </a:lnTo>
                    <a:lnTo>
                      <a:pt x="16256" y="629920"/>
                    </a:lnTo>
                    <a:lnTo>
                      <a:pt x="18288" y="629920"/>
                    </a:lnTo>
                    <a:lnTo>
                      <a:pt x="18288" y="638048"/>
                    </a:lnTo>
                    <a:lnTo>
                      <a:pt x="20320" y="638048"/>
                    </a:lnTo>
                    <a:lnTo>
                      <a:pt x="20320" y="644144"/>
                    </a:lnTo>
                    <a:lnTo>
                      <a:pt x="22352" y="644144"/>
                    </a:lnTo>
                    <a:lnTo>
                      <a:pt x="22352" y="652272"/>
                    </a:lnTo>
                    <a:lnTo>
                      <a:pt x="24384" y="652272"/>
                    </a:lnTo>
                    <a:lnTo>
                      <a:pt x="24384" y="658368"/>
                    </a:lnTo>
                    <a:lnTo>
                      <a:pt x="26416" y="658368"/>
                    </a:lnTo>
                    <a:lnTo>
                      <a:pt x="26416" y="664464"/>
                    </a:lnTo>
                    <a:lnTo>
                      <a:pt x="28448" y="664464"/>
                    </a:lnTo>
                    <a:lnTo>
                      <a:pt x="28448" y="670560"/>
                    </a:lnTo>
                    <a:lnTo>
                      <a:pt x="30480" y="670560"/>
                    </a:lnTo>
                    <a:lnTo>
                      <a:pt x="30480" y="674624"/>
                    </a:lnTo>
                    <a:lnTo>
                      <a:pt x="32512" y="674624"/>
                    </a:lnTo>
                    <a:lnTo>
                      <a:pt x="32512" y="680720"/>
                    </a:lnTo>
                    <a:lnTo>
                      <a:pt x="34544" y="680720"/>
                    </a:lnTo>
                    <a:lnTo>
                      <a:pt x="34544" y="684784"/>
                    </a:lnTo>
                    <a:lnTo>
                      <a:pt x="36576" y="684784"/>
                    </a:lnTo>
                    <a:lnTo>
                      <a:pt x="36576" y="690880"/>
                    </a:lnTo>
                    <a:lnTo>
                      <a:pt x="38608" y="690880"/>
                    </a:lnTo>
                    <a:lnTo>
                      <a:pt x="38608" y="694944"/>
                    </a:lnTo>
                    <a:lnTo>
                      <a:pt x="40640" y="694944"/>
                    </a:lnTo>
                    <a:lnTo>
                      <a:pt x="40640" y="699008"/>
                    </a:lnTo>
                    <a:lnTo>
                      <a:pt x="42672" y="699008"/>
                    </a:lnTo>
                    <a:lnTo>
                      <a:pt x="42672" y="703072"/>
                    </a:lnTo>
                    <a:lnTo>
                      <a:pt x="44704" y="703072"/>
                    </a:lnTo>
                    <a:lnTo>
                      <a:pt x="44704" y="709168"/>
                    </a:lnTo>
                    <a:lnTo>
                      <a:pt x="46736" y="709168"/>
                    </a:lnTo>
                    <a:lnTo>
                      <a:pt x="46736" y="713232"/>
                    </a:lnTo>
                    <a:lnTo>
                      <a:pt x="48768" y="713232"/>
                    </a:lnTo>
                    <a:lnTo>
                      <a:pt x="48768" y="717296"/>
                    </a:lnTo>
                    <a:lnTo>
                      <a:pt x="50800" y="717296"/>
                    </a:lnTo>
                    <a:lnTo>
                      <a:pt x="50800" y="721360"/>
                    </a:lnTo>
                    <a:lnTo>
                      <a:pt x="52832" y="721360"/>
                    </a:lnTo>
                    <a:lnTo>
                      <a:pt x="52832" y="725424"/>
                    </a:lnTo>
                    <a:lnTo>
                      <a:pt x="54864" y="725424"/>
                    </a:lnTo>
                    <a:lnTo>
                      <a:pt x="54864" y="729488"/>
                    </a:lnTo>
                    <a:lnTo>
                      <a:pt x="56896" y="729488"/>
                    </a:lnTo>
                    <a:lnTo>
                      <a:pt x="56896" y="733552"/>
                    </a:lnTo>
                    <a:lnTo>
                      <a:pt x="58928" y="733552"/>
                    </a:lnTo>
                    <a:lnTo>
                      <a:pt x="58928" y="737616"/>
                    </a:lnTo>
                    <a:lnTo>
                      <a:pt x="60960" y="737616"/>
                    </a:lnTo>
                    <a:lnTo>
                      <a:pt x="62992" y="739648"/>
                    </a:lnTo>
                    <a:lnTo>
                      <a:pt x="62992" y="743712"/>
                    </a:lnTo>
                    <a:lnTo>
                      <a:pt x="65024" y="743712"/>
                    </a:lnTo>
                    <a:lnTo>
                      <a:pt x="65024" y="747776"/>
                    </a:lnTo>
                    <a:lnTo>
                      <a:pt x="67056" y="747776"/>
                    </a:lnTo>
                    <a:lnTo>
                      <a:pt x="69088" y="749808"/>
                    </a:lnTo>
                    <a:lnTo>
                      <a:pt x="69088" y="753872"/>
                    </a:lnTo>
                    <a:lnTo>
                      <a:pt x="71120" y="753872"/>
                    </a:lnTo>
                    <a:lnTo>
                      <a:pt x="71120" y="757936"/>
                    </a:lnTo>
                    <a:lnTo>
                      <a:pt x="73152" y="757936"/>
                    </a:lnTo>
                    <a:lnTo>
                      <a:pt x="75184" y="759968"/>
                    </a:lnTo>
                    <a:lnTo>
                      <a:pt x="75184" y="764032"/>
                    </a:lnTo>
                    <a:lnTo>
                      <a:pt x="77216" y="764032"/>
                    </a:lnTo>
                    <a:lnTo>
                      <a:pt x="77216" y="768096"/>
                    </a:lnTo>
                    <a:lnTo>
                      <a:pt x="79248" y="768096"/>
                    </a:lnTo>
                    <a:lnTo>
                      <a:pt x="81280" y="770128"/>
                    </a:lnTo>
                    <a:lnTo>
                      <a:pt x="81280" y="774192"/>
                    </a:lnTo>
                    <a:lnTo>
                      <a:pt x="83312" y="774192"/>
                    </a:lnTo>
                    <a:lnTo>
                      <a:pt x="85344" y="776224"/>
                    </a:lnTo>
                    <a:lnTo>
                      <a:pt x="85344" y="780288"/>
                    </a:lnTo>
                    <a:lnTo>
                      <a:pt x="87376" y="780288"/>
                    </a:lnTo>
                    <a:lnTo>
                      <a:pt x="89408" y="782320"/>
                    </a:lnTo>
                    <a:lnTo>
                      <a:pt x="89408" y="786384"/>
                    </a:lnTo>
                    <a:lnTo>
                      <a:pt x="91440" y="786384"/>
                    </a:lnTo>
                    <a:lnTo>
                      <a:pt x="95504" y="790448"/>
                    </a:lnTo>
                    <a:lnTo>
                      <a:pt x="95504" y="794512"/>
                    </a:lnTo>
                    <a:lnTo>
                      <a:pt x="97536" y="794512"/>
                    </a:lnTo>
                    <a:lnTo>
                      <a:pt x="101600" y="798576"/>
                    </a:lnTo>
                    <a:lnTo>
                      <a:pt x="101600" y="802640"/>
                    </a:lnTo>
                    <a:lnTo>
                      <a:pt x="103632" y="802640"/>
                    </a:lnTo>
                    <a:lnTo>
                      <a:pt x="109728" y="808736"/>
                    </a:lnTo>
                    <a:lnTo>
                      <a:pt x="109728" y="812800"/>
                    </a:lnTo>
                    <a:lnTo>
                      <a:pt x="111760" y="812800"/>
                    </a:lnTo>
                    <a:lnTo>
                      <a:pt x="117856" y="818896"/>
                    </a:lnTo>
                    <a:lnTo>
                      <a:pt x="117856" y="822960"/>
                    </a:lnTo>
                    <a:lnTo>
                      <a:pt x="119888" y="822960"/>
                    </a:lnTo>
                    <a:lnTo>
                      <a:pt x="136144" y="839216"/>
                    </a:lnTo>
                    <a:lnTo>
                      <a:pt x="136144" y="843280"/>
                    </a:lnTo>
                    <a:lnTo>
                      <a:pt x="138176" y="843280"/>
                    </a:lnTo>
                    <a:lnTo>
                      <a:pt x="150368" y="855472"/>
                    </a:lnTo>
                    <a:lnTo>
                      <a:pt x="154432" y="857504"/>
                    </a:lnTo>
                    <a:lnTo>
                      <a:pt x="172720" y="875792"/>
                    </a:lnTo>
                    <a:lnTo>
                      <a:pt x="176784" y="877824"/>
                    </a:lnTo>
                    <a:lnTo>
                      <a:pt x="184912" y="885952"/>
                    </a:lnTo>
                    <a:lnTo>
                      <a:pt x="188976" y="887984"/>
                    </a:lnTo>
                    <a:lnTo>
                      <a:pt x="193040" y="892048"/>
                    </a:lnTo>
                    <a:lnTo>
                      <a:pt x="197104" y="894080"/>
                    </a:lnTo>
                    <a:lnTo>
                      <a:pt x="201168" y="898144"/>
                    </a:lnTo>
                    <a:lnTo>
                      <a:pt x="205232" y="900176"/>
                    </a:lnTo>
                    <a:lnTo>
                      <a:pt x="209296" y="904240"/>
                    </a:lnTo>
                    <a:lnTo>
                      <a:pt x="213360" y="906272"/>
                    </a:lnTo>
                    <a:lnTo>
                      <a:pt x="215392" y="908304"/>
                    </a:lnTo>
                    <a:lnTo>
                      <a:pt x="219456" y="910336"/>
                    </a:lnTo>
                    <a:lnTo>
                      <a:pt x="221488" y="912368"/>
                    </a:lnTo>
                    <a:lnTo>
                      <a:pt x="225552" y="914400"/>
                    </a:lnTo>
                    <a:lnTo>
                      <a:pt x="227584" y="916433"/>
                    </a:lnTo>
                    <a:lnTo>
                      <a:pt x="231648" y="918465"/>
                    </a:lnTo>
                    <a:lnTo>
                      <a:pt x="233680" y="920497"/>
                    </a:lnTo>
                    <a:lnTo>
                      <a:pt x="241808" y="924561"/>
                    </a:lnTo>
                    <a:lnTo>
                      <a:pt x="243840" y="926593"/>
                    </a:lnTo>
                    <a:lnTo>
                      <a:pt x="251968" y="930657"/>
                    </a:lnTo>
                    <a:lnTo>
                      <a:pt x="254000" y="932689"/>
                    </a:lnTo>
                    <a:lnTo>
                      <a:pt x="290576" y="950977"/>
                    </a:lnTo>
                    <a:lnTo>
                      <a:pt x="296672" y="953009"/>
                    </a:lnTo>
                    <a:lnTo>
                      <a:pt x="304800" y="957073"/>
                    </a:lnTo>
                    <a:lnTo>
                      <a:pt x="310896" y="959105"/>
                    </a:lnTo>
                    <a:lnTo>
                      <a:pt x="314960" y="961137"/>
                    </a:lnTo>
                    <a:lnTo>
                      <a:pt x="321056" y="963169"/>
                    </a:lnTo>
                    <a:lnTo>
                      <a:pt x="325120" y="965201"/>
                    </a:lnTo>
                    <a:lnTo>
                      <a:pt x="355600" y="975361"/>
                    </a:lnTo>
                    <a:lnTo>
                      <a:pt x="363728" y="977393"/>
                    </a:lnTo>
                    <a:lnTo>
                      <a:pt x="369824" y="979425"/>
                    </a:lnTo>
                    <a:lnTo>
                      <a:pt x="377952" y="981457"/>
                    </a:lnTo>
                    <a:lnTo>
                      <a:pt x="388112" y="983489"/>
                    </a:lnTo>
                    <a:lnTo>
                      <a:pt x="396240" y="985521"/>
                    </a:lnTo>
                    <a:lnTo>
                      <a:pt x="406400" y="987553"/>
                    </a:lnTo>
                    <a:lnTo>
                      <a:pt x="418592" y="989585"/>
                    </a:lnTo>
                    <a:lnTo>
                      <a:pt x="432816" y="991617"/>
                    </a:lnTo>
                    <a:lnTo>
                      <a:pt x="451104" y="993649"/>
                    </a:lnTo>
                    <a:lnTo>
                      <a:pt x="487680" y="995681"/>
                    </a:lnTo>
                    <a:lnTo>
                      <a:pt x="508000" y="997714"/>
                    </a:lnTo>
                    <a:lnTo>
                      <a:pt x="508000" y="997714"/>
                    </a:lnTo>
                    <a:lnTo>
                      <a:pt x="508000" y="995680"/>
                    </a:lnTo>
                    <a:lnTo>
                      <a:pt x="546608" y="993648"/>
                    </a:lnTo>
                    <a:lnTo>
                      <a:pt x="562864" y="991616"/>
                    </a:lnTo>
                    <a:lnTo>
                      <a:pt x="577088" y="989584"/>
                    </a:lnTo>
                    <a:lnTo>
                      <a:pt x="589280" y="987552"/>
                    </a:lnTo>
                    <a:lnTo>
                      <a:pt x="599440" y="985520"/>
                    </a:lnTo>
                    <a:lnTo>
                      <a:pt x="607568" y="983488"/>
                    </a:lnTo>
                    <a:lnTo>
                      <a:pt x="617728" y="981456"/>
                    </a:lnTo>
                    <a:lnTo>
                      <a:pt x="625856" y="979424"/>
                    </a:lnTo>
                    <a:lnTo>
                      <a:pt x="631952" y="977392"/>
                    </a:lnTo>
                    <a:lnTo>
                      <a:pt x="640080" y="975360"/>
                    </a:lnTo>
                    <a:lnTo>
                      <a:pt x="676656" y="963168"/>
                    </a:lnTo>
                    <a:lnTo>
                      <a:pt x="680720" y="961136"/>
                    </a:lnTo>
                    <a:lnTo>
                      <a:pt x="686816" y="959103"/>
                    </a:lnTo>
                    <a:lnTo>
                      <a:pt x="694944" y="955039"/>
                    </a:lnTo>
                    <a:lnTo>
                      <a:pt x="701040" y="953007"/>
                    </a:lnTo>
                    <a:lnTo>
                      <a:pt x="741680" y="932687"/>
                    </a:lnTo>
                    <a:lnTo>
                      <a:pt x="743712" y="930655"/>
                    </a:lnTo>
                    <a:lnTo>
                      <a:pt x="755904" y="924559"/>
                    </a:lnTo>
                    <a:lnTo>
                      <a:pt x="757936" y="922527"/>
                    </a:lnTo>
                    <a:lnTo>
                      <a:pt x="762000" y="920495"/>
                    </a:lnTo>
                    <a:lnTo>
                      <a:pt x="764032" y="918463"/>
                    </a:lnTo>
                    <a:lnTo>
                      <a:pt x="772160" y="914399"/>
                    </a:lnTo>
                    <a:lnTo>
                      <a:pt x="774192" y="912367"/>
                    </a:lnTo>
                    <a:lnTo>
                      <a:pt x="778256" y="910335"/>
                    </a:lnTo>
                    <a:lnTo>
                      <a:pt x="782320" y="906271"/>
                    </a:lnTo>
                    <a:lnTo>
                      <a:pt x="786384" y="904239"/>
                    </a:lnTo>
                    <a:lnTo>
                      <a:pt x="788416" y="902207"/>
                    </a:lnTo>
                    <a:lnTo>
                      <a:pt x="792480" y="900175"/>
                    </a:lnTo>
                    <a:lnTo>
                      <a:pt x="796544" y="896111"/>
                    </a:lnTo>
                    <a:lnTo>
                      <a:pt x="800608" y="894079"/>
                    </a:lnTo>
                    <a:lnTo>
                      <a:pt x="804672" y="890015"/>
                    </a:lnTo>
                    <a:lnTo>
                      <a:pt x="808736" y="887983"/>
                    </a:lnTo>
                    <a:lnTo>
                      <a:pt x="816864" y="879855"/>
                    </a:lnTo>
                    <a:lnTo>
                      <a:pt x="820928" y="877823"/>
                    </a:lnTo>
                    <a:lnTo>
                      <a:pt x="831088" y="867663"/>
                    </a:lnTo>
                    <a:lnTo>
                      <a:pt x="835152" y="865631"/>
                    </a:lnTo>
                    <a:lnTo>
                      <a:pt x="865632" y="835151"/>
                    </a:lnTo>
                    <a:lnTo>
                      <a:pt x="867664" y="831087"/>
                    </a:lnTo>
                    <a:lnTo>
                      <a:pt x="877824" y="820927"/>
                    </a:lnTo>
                    <a:lnTo>
                      <a:pt x="879856" y="816863"/>
                    </a:lnTo>
                    <a:lnTo>
                      <a:pt x="887984" y="808735"/>
                    </a:lnTo>
                    <a:lnTo>
                      <a:pt x="890016" y="804671"/>
                    </a:lnTo>
                    <a:lnTo>
                      <a:pt x="894080" y="800607"/>
                    </a:lnTo>
                    <a:lnTo>
                      <a:pt x="896112" y="796543"/>
                    </a:lnTo>
                    <a:lnTo>
                      <a:pt x="900176" y="792479"/>
                    </a:lnTo>
                    <a:lnTo>
                      <a:pt x="902208" y="788415"/>
                    </a:lnTo>
                    <a:lnTo>
                      <a:pt x="904240" y="786383"/>
                    </a:lnTo>
                    <a:lnTo>
                      <a:pt x="906272" y="782319"/>
                    </a:lnTo>
                    <a:lnTo>
                      <a:pt x="910336" y="778255"/>
                    </a:lnTo>
                    <a:lnTo>
                      <a:pt x="912368" y="774191"/>
                    </a:lnTo>
                    <a:lnTo>
                      <a:pt x="914400" y="772159"/>
                    </a:lnTo>
                    <a:lnTo>
                      <a:pt x="918464" y="764031"/>
                    </a:lnTo>
                    <a:lnTo>
                      <a:pt x="920496" y="761999"/>
                    </a:lnTo>
                    <a:lnTo>
                      <a:pt x="922528" y="757935"/>
                    </a:lnTo>
                    <a:lnTo>
                      <a:pt x="924560" y="755903"/>
                    </a:lnTo>
                    <a:lnTo>
                      <a:pt x="930656" y="743711"/>
                    </a:lnTo>
                    <a:lnTo>
                      <a:pt x="932688" y="741679"/>
                    </a:lnTo>
                    <a:lnTo>
                      <a:pt x="953008" y="701039"/>
                    </a:lnTo>
                    <a:lnTo>
                      <a:pt x="955040" y="694943"/>
                    </a:lnTo>
                    <a:lnTo>
                      <a:pt x="959104" y="686815"/>
                    </a:lnTo>
                    <a:lnTo>
                      <a:pt x="961136" y="680719"/>
                    </a:lnTo>
                    <a:lnTo>
                      <a:pt x="963169" y="676655"/>
                    </a:lnTo>
                    <a:lnTo>
                      <a:pt x="975361" y="640079"/>
                    </a:lnTo>
                    <a:lnTo>
                      <a:pt x="977393" y="631951"/>
                    </a:lnTo>
                    <a:lnTo>
                      <a:pt x="979425" y="625855"/>
                    </a:lnTo>
                    <a:lnTo>
                      <a:pt x="981457" y="617727"/>
                    </a:lnTo>
                    <a:lnTo>
                      <a:pt x="983489" y="607567"/>
                    </a:lnTo>
                    <a:lnTo>
                      <a:pt x="985521" y="599439"/>
                    </a:lnTo>
                    <a:lnTo>
                      <a:pt x="987553" y="589279"/>
                    </a:lnTo>
                    <a:lnTo>
                      <a:pt x="989585" y="577087"/>
                    </a:lnTo>
                    <a:lnTo>
                      <a:pt x="991617" y="562863"/>
                    </a:lnTo>
                    <a:lnTo>
                      <a:pt x="993649" y="546607"/>
                    </a:lnTo>
                    <a:lnTo>
                      <a:pt x="995680" y="508000"/>
                    </a:lnTo>
                    <a:lnTo>
                      <a:pt x="997712" y="487680"/>
                    </a:lnTo>
                    <a:lnTo>
                      <a:pt x="995680" y="487680"/>
                    </a:lnTo>
                    <a:lnTo>
                      <a:pt x="995680" y="451104"/>
                    </a:lnTo>
                    <a:lnTo>
                      <a:pt x="993648" y="451104"/>
                    </a:lnTo>
                    <a:lnTo>
                      <a:pt x="993648" y="434848"/>
                    </a:lnTo>
                    <a:lnTo>
                      <a:pt x="991616" y="434848"/>
                    </a:lnTo>
                    <a:lnTo>
                      <a:pt x="991616" y="418592"/>
                    </a:lnTo>
                    <a:lnTo>
                      <a:pt x="989584" y="418592"/>
                    </a:lnTo>
                    <a:lnTo>
                      <a:pt x="989584" y="408432"/>
                    </a:lnTo>
                    <a:lnTo>
                      <a:pt x="987552" y="408432"/>
                    </a:lnTo>
                    <a:lnTo>
                      <a:pt x="987552" y="396240"/>
                    </a:lnTo>
                    <a:lnTo>
                      <a:pt x="985520" y="396240"/>
                    </a:lnTo>
                    <a:lnTo>
                      <a:pt x="985520" y="388112"/>
                    </a:lnTo>
                    <a:lnTo>
                      <a:pt x="983488" y="388112"/>
                    </a:lnTo>
                    <a:lnTo>
                      <a:pt x="983488" y="377952"/>
                    </a:lnTo>
                    <a:lnTo>
                      <a:pt x="981456" y="377952"/>
                    </a:lnTo>
                    <a:lnTo>
                      <a:pt x="981456" y="369824"/>
                    </a:lnTo>
                    <a:lnTo>
                      <a:pt x="979424" y="369824"/>
                    </a:lnTo>
                    <a:lnTo>
                      <a:pt x="979424" y="363728"/>
                    </a:lnTo>
                    <a:lnTo>
                      <a:pt x="977392" y="363728"/>
                    </a:lnTo>
                    <a:lnTo>
                      <a:pt x="977392" y="355600"/>
                    </a:lnTo>
                    <a:lnTo>
                      <a:pt x="975360" y="355600"/>
                    </a:lnTo>
                    <a:lnTo>
                      <a:pt x="975360" y="349504"/>
                    </a:lnTo>
                    <a:lnTo>
                      <a:pt x="973328" y="349504"/>
                    </a:lnTo>
                    <a:lnTo>
                      <a:pt x="973328" y="343408"/>
                    </a:lnTo>
                    <a:lnTo>
                      <a:pt x="971296" y="343408"/>
                    </a:lnTo>
                    <a:lnTo>
                      <a:pt x="971296" y="337312"/>
                    </a:lnTo>
                    <a:lnTo>
                      <a:pt x="969264" y="337312"/>
                    </a:lnTo>
                    <a:lnTo>
                      <a:pt x="969264" y="331216"/>
                    </a:lnTo>
                    <a:lnTo>
                      <a:pt x="967232" y="331216"/>
                    </a:lnTo>
                    <a:lnTo>
                      <a:pt x="967232" y="325120"/>
                    </a:lnTo>
                    <a:lnTo>
                      <a:pt x="965200" y="325120"/>
                    </a:lnTo>
                    <a:lnTo>
                      <a:pt x="965200" y="321056"/>
                    </a:lnTo>
                    <a:lnTo>
                      <a:pt x="963168" y="321056"/>
                    </a:lnTo>
                    <a:lnTo>
                      <a:pt x="963168" y="314960"/>
                    </a:lnTo>
                    <a:lnTo>
                      <a:pt x="961136" y="314960"/>
                    </a:lnTo>
                    <a:lnTo>
                      <a:pt x="961136" y="310896"/>
                    </a:lnTo>
                    <a:lnTo>
                      <a:pt x="959104" y="310896"/>
                    </a:lnTo>
                    <a:lnTo>
                      <a:pt x="959104" y="304800"/>
                    </a:lnTo>
                    <a:lnTo>
                      <a:pt x="957072" y="304800"/>
                    </a:lnTo>
                    <a:lnTo>
                      <a:pt x="957072" y="300736"/>
                    </a:lnTo>
                    <a:lnTo>
                      <a:pt x="955040" y="300736"/>
                    </a:lnTo>
                    <a:lnTo>
                      <a:pt x="955040" y="296672"/>
                    </a:lnTo>
                    <a:lnTo>
                      <a:pt x="953008" y="296672"/>
                    </a:lnTo>
                    <a:lnTo>
                      <a:pt x="953008" y="290576"/>
                    </a:lnTo>
                    <a:lnTo>
                      <a:pt x="950976" y="290576"/>
                    </a:lnTo>
                    <a:lnTo>
                      <a:pt x="950976" y="286512"/>
                    </a:lnTo>
                    <a:lnTo>
                      <a:pt x="948944" y="286512"/>
                    </a:lnTo>
                    <a:lnTo>
                      <a:pt x="948944" y="282448"/>
                    </a:lnTo>
                    <a:lnTo>
                      <a:pt x="946912" y="282448"/>
                    </a:lnTo>
                    <a:lnTo>
                      <a:pt x="946912" y="278384"/>
                    </a:lnTo>
                    <a:lnTo>
                      <a:pt x="944880" y="278384"/>
                    </a:lnTo>
                    <a:lnTo>
                      <a:pt x="944880" y="274320"/>
                    </a:lnTo>
                    <a:lnTo>
                      <a:pt x="942848" y="274320"/>
                    </a:lnTo>
                    <a:lnTo>
                      <a:pt x="942848" y="270256"/>
                    </a:lnTo>
                    <a:lnTo>
                      <a:pt x="940816" y="270256"/>
                    </a:lnTo>
                    <a:lnTo>
                      <a:pt x="940816" y="266192"/>
                    </a:lnTo>
                    <a:lnTo>
                      <a:pt x="938784" y="266192"/>
                    </a:lnTo>
                    <a:lnTo>
                      <a:pt x="938784" y="262128"/>
                    </a:lnTo>
                    <a:lnTo>
                      <a:pt x="936752" y="262128"/>
                    </a:lnTo>
                    <a:lnTo>
                      <a:pt x="936752" y="258064"/>
                    </a:lnTo>
                    <a:lnTo>
                      <a:pt x="934720" y="258064"/>
                    </a:lnTo>
                    <a:lnTo>
                      <a:pt x="934720" y="254000"/>
                    </a:lnTo>
                    <a:lnTo>
                      <a:pt x="932688" y="251968"/>
                    </a:lnTo>
                    <a:lnTo>
                      <a:pt x="930656" y="251968"/>
                    </a:lnTo>
                    <a:lnTo>
                      <a:pt x="930656" y="247904"/>
                    </a:lnTo>
                    <a:lnTo>
                      <a:pt x="928624" y="247904"/>
                    </a:lnTo>
                    <a:lnTo>
                      <a:pt x="928624" y="243840"/>
                    </a:lnTo>
                    <a:lnTo>
                      <a:pt x="926592" y="241808"/>
                    </a:lnTo>
                    <a:lnTo>
                      <a:pt x="924560" y="241808"/>
                    </a:lnTo>
                    <a:lnTo>
                      <a:pt x="924560" y="237744"/>
                    </a:lnTo>
                    <a:lnTo>
                      <a:pt x="922528" y="237744"/>
                    </a:lnTo>
                    <a:lnTo>
                      <a:pt x="922528" y="233680"/>
                    </a:lnTo>
                    <a:lnTo>
                      <a:pt x="920496" y="231648"/>
                    </a:lnTo>
                    <a:lnTo>
                      <a:pt x="918464" y="231648"/>
                    </a:lnTo>
                    <a:lnTo>
                      <a:pt x="918464" y="227584"/>
                    </a:lnTo>
                    <a:lnTo>
                      <a:pt x="916432" y="225552"/>
                    </a:lnTo>
                    <a:lnTo>
                      <a:pt x="914400" y="225552"/>
                    </a:lnTo>
                    <a:lnTo>
                      <a:pt x="914400" y="221488"/>
                    </a:lnTo>
                    <a:lnTo>
                      <a:pt x="912368" y="219456"/>
                    </a:lnTo>
                    <a:lnTo>
                      <a:pt x="910336" y="219456"/>
                    </a:lnTo>
                    <a:lnTo>
                      <a:pt x="910336" y="215392"/>
                    </a:lnTo>
                    <a:lnTo>
                      <a:pt x="908304" y="213360"/>
                    </a:lnTo>
                    <a:lnTo>
                      <a:pt x="906272" y="213360"/>
                    </a:lnTo>
                    <a:lnTo>
                      <a:pt x="906272" y="209296"/>
                    </a:lnTo>
                    <a:lnTo>
                      <a:pt x="902208" y="205232"/>
                    </a:lnTo>
                    <a:lnTo>
                      <a:pt x="900176" y="205232"/>
                    </a:lnTo>
                    <a:lnTo>
                      <a:pt x="900176" y="201168"/>
                    </a:lnTo>
                    <a:lnTo>
                      <a:pt x="896112" y="197104"/>
                    </a:lnTo>
                    <a:lnTo>
                      <a:pt x="894080" y="197104"/>
                    </a:lnTo>
                    <a:lnTo>
                      <a:pt x="894080" y="193040"/>
                    </a:lnTo>
                    <a:lnTo>
                      <a:pt x="890016" y="188976"/>
                    </a:lnTo>
                    <a:lnTo>
                      <a:pt x="887984" y="188976"/>
                    </a:lnTo>
                    <a:lnTo>
                      <a:pt x="887984" y="184912"/>
                    </a:lnTo>
                    <a:lnTo>
                      <a:pt x="879856" y="176784"/>
                    </a:lnTo>
                    <a:lnTo>
                      <a:pt x="877824" y="176784"/>
                    </a:lnTo>
                    <a:lnTo>
                      <a:pt x="877824" y="172720"/>
                    </a:lnTo>
                    <a:lnTo>
                      <a:pt x="861568" y="156464"/>
                    </a:lnTo>
                    <a:lnTo>
                      <a:pt x="859536" y="156464"/>
                    </a:lnTo>
                    <a:lnTo>
                      <a:pt x="859536" y="152400"/>
                    </a:lnTo>
                    <a:lnTo>
                      <a:pt x="843280" y="136144"/>
                    </a:lnTo>
                    <a:lnTo>
                      <a:pt x="839216" y="134112"/>
                    </a:lnTo>
                    <a:lnTo>
                      <a:pt x="822960" y="117856"/>
                    </a:lnTo>
                    <a:lnTo>
                      <a:pt x="818896" y="115824"/>
                    </a:lnTo>
                    <a:lnTo>
                      <a:pt x="810768" y="107696"/>
                    </a:lnTo>
                    <a:lnTo>
                      <a:pt x="806704" y="105664"/>
                    </a:lnTo>
                    <a:lnTo>
                      <a:pt x="800608" y="99568"/>
                    </a:lnTo>
                    <a:lnTo>
                      <a:pt x="796544" y="97536"/>
                    </a:lnTo>
                    <a:lnTo>
                      <a:pt x="794512" y="95504"/>
                    </a:lnTo>
                    <a:lnTo>
                      <a:pt x="790448" y="93472"/>
                    </a:lnTo>
                    <a:lnTo>
                      <a:pt x="786384" y="89408"/>
                    </a:lnTo>
                    <a:lnTo>
                      <a:pt x="782320" y="87376"/>
                    </a:lnTo>
                    <a:lnTo>
                      <a:pt x="780288" y="85344"/>
                    </a:lnTo>
                    <a:lnTo>
                      <a:pt x="776224" y="83312"/>
                    </a:lnTo>
                    <a:lnTo>
                      <a:pt x="774192" y="81280"/>
                    </a:lnTo>
                    <a:lnTo>
                      <a:pt x="770128" y="79248"/>
                    </a:lnTo>
                    <a:lnTo>
                      <a:pt x="768096" y="77216"/>
                    </a:lnTo>
                    <a:lnTo>
                      <a:pt x="764032" y="75184"/>
                    </a:lnTo>
                    <a:lnTo>
                      <a:pt x="762000" y="73152"/>
                    </a:lnTo>
                    <a:lnTo>
                      <a:pt x="753872" y="69088"/>
                    </a:lnTo>
                    <a:lnTo>
                      <a:pt x="751840" y="67056"/>
                    </a:lnTo>
                    <a:lnTo>
                      <a:pt x="739648" y="60960"/>
                    </a:lnTo>
                    <a:lnTo>
                      <a:pt x="737616" y="58928"/>
                    </a:lnTo>
                    <a:lnTo>
                      <a:pt x="705104" y="42672"/>
                    </a:lnTo>
                    <a:lnTo>
                      <a:pt x="699008" y="40640"/>
                    </a:lnTo>
                    <a:lnTo>
                      <a:pt x="690880" y="36576"/>
                    </a:lnTo>
                    <a:lnTo>
                      <a:pt x="684784" y="34544"/>
                    </a:lnTo>
                    <a:lnTo>
                      <a:pt x="680720" y="32512"/>
                    </a:lnTo>
                    <a:lnTo>
                      <a:pt x="674624" y="30480"/>
                    </a:lnTo>
                    <a:lnTo>
                      <a:pt x="670560" y="28448"/>
                    </a:lnTo>
                    <a:lnTo>
                      <a:pt x="646176" y="20320"/>
                    </a:lnTo>
                    <a:lnTo>
                      <a:pt x="638048" y="18288"/>
                    </a:lnTo>
                    <a:lnTo>
                      <a:pt x="631952" y="16256"/>
                    </a:lnTo>
                    <a:lnTo>
                      <a:pt x="607568" y="10160"/>
                    </a:lnTo>
                    <a:lnTo>
                      <a:pt x="587248" y="6096"/>
                    </a:lnTo>
                    <a:lnTo>
                      <a:pt x="575056" y="4064"/>
                    </a:lnTo>
                    <a:lnTo>
                      <a:pt x="560832" y="2032"/>
                    </a:lnTo>
                    <a:lnTo>
                      <a:pt x="540512" y="0"/>
                    </a:lnTo>
                    <a:close/>
                  </a:path>
                </a:pathLst>
              </a:custGeom>
              <a:blipFill>
                <a:blip r:embed="rId2"/>
                <a:stretch>
                  <a:fillRect l="-25050" r="-24847"/>
                </a:stretch>
              </a:blipFill>
            </p:spPr>
          </p:sp>
        </p:grpSp>
        <p:sp>
          <p:nvSpPr>
            <p:cNvPr id="54" name="Freeform 54"/>
            <p:cNvSpPr/>
            <p:nvPr/>
          </p:nvSpPr>
          <p:spPr>
            <a:xfrm>
              <a:off x="3313304" y="4794651"/>
              <a:ext cx="1076497" cy="1076497"/>
            </a:xfrm>
            <a:custGeom>
              <a:avLst/>
              <a:gdLst/>
              <a:ahLst/>
              <a:cxnLst/>
              <a:rect l="l" t="t" r="r" b="b"/>
              <a:pathLst>
                <a:path w="1435329" h="1435329">
                  <a:moveTo>
                    <a:pt x="0" y="0"/>
                  </a:moveTo>
                  <a:lnTo>
                    <a:pt x="1435329" y="0"/>
                  </a:lnTo>
                  <a:lnTo>
                    <a:pt x="1435329" y="1435329"/>
                  </a:lnTo>
                  <a:lnTo>
                    <a:pt x="0" y="1435329"/>
                  </a:lnTo>
                  <a:lnTo>
                    <a:pt x="0" y="0"/>
                  </a:lnTo>
                  <a:close/>
                </a:path>
              </a:pathLst>
            </a:custGeom>
            <a:blipFill>
              <a:blip r:embed="rId12"/>
              <a:stretch>
                <a:fillRect/>
              </a:stretch>
            </a:blipFill>
          </p:spPr>
        </p:sp>
        <p:sp>
          <p:nvSpPr>
            <p:cNvPr id="55" name="TextBox 55"/>
            <p:cNvSpPr txBox="1"/>
            <p:nvPr/>
          </p:nvSpPr>
          <p:spPr>
            <a:xfrm>
              <a:off x="361093" y="4980827"/>
              <a:ext cx="2809692" cy="298808"/>
            </a:xfrm>
            <a:prstGeom prst="rect">
              <a:avLst/>
            </a:prstGeom>
          </p:spPr>
          <p:txBody>
            <a:bodyPr lIns="0" tIns="0" rIns="0" bIns="0" rtlCol="0" anchor="t">
              <a:spAutoFit/>
            </a:bodyPr>
            <a:lstStyle/>
            <a:p>
              <a:pPr algn="r">
                <a:lnSpc>
                  <a:spcPts val="2461"/>
                </a:lnSpc>
              </a:pPr>
              <a:r>
                <a:rPr lang="en-US" sz="1758" b="1" spc="-38" dirty="0">
                  <a:solidFill>
                    <a:srgbClr val="000000"/>
                  </a:solidFill>
                  <a:latin typeface="Canva Sans 1 Bold"/>
                  <a:ea typeface="Canva Sans 1 Bold"/>
                  <a:cs typeface="Canva Sans 1 Bold"/>
                  <a:sym typeface="Canva Sans 1 Bold"/>
                </a:rPr>
                <a:t>  Pragati Bansal</a:t>
              </a:r>
            </a:p>
          </p:txBody>
        </p:sp>
        <p:sp>
          <p:nvSpPr>
            <p:cNvPr id="56" name="TextBox 56"/>
            <p:cNvSpPr txBox="1"/>
            <p:nvPr/>
          </p:nvSpPr>
          <p:spPr>
            <a:xfrm>
              <a:off x="875956" y="5308211"/>
              <a:ext cx="2264775" cy="519566"/>
            </a:xfrm>
            <a:prstGeom prst="rect">
              <a:avLst/>
            </a:prstGeom>
          </p:spPr>
          <p:txBody>
            <a:bodyPr lIns="0" tIns="0" rIns="0" bIns="0" rtlCol="0" anchor="t">
              <a:spAutoFit/>
            </a:bodyPr>
            <a:lstStyle/>
            <a:p>
              <a:pPr algn="r">
                <a:lnSpc>
                  <a:spcPts val="2132"/>
                </a:lnSpc>
              </a:pPr>
              <a:r>
                <a:rPr lang="en-US" sz="1523" dirty="0">
                  <a:solidFill>
                    <a:srgbClr val="000000"/>
                  </a:solidFill>
                  <a:latin typeface="Montserrat"/>
                  <a:ea typeface="Montserrat"/>
                  <a:cs typeface="Montserrat"/>
                  <a:sym typeface="Montserrat"/>
                </a:rPr>
                <a:t>Team Lead</a:t>
              </a:r>
            </a:p>
            <a:p>
              <a:pPr algn="r">
                <a:lnSpc>
                  <a:spcPts val="2132"/>
                </a:lnSpc>
              </a:pPr>
              <a:endParaRPr lang="en-US" sz="1523" dirty="0">
                <a:solidFill>
                  <a:srgbClr val="000000"/>
                </a:solidFill>
                <a:latin typeface="Montserrat"/>
                <a:ea typeface="Montserrat"/>
                <a:cs typeface="Montserrat"/>
                <a:sym typeface="Montserrat"/>
              </a:endParaRPr>
            </a:p>
          </p:txBody>
        </p:sp>
        <p:sp>
          <p:nvSpPr>
            <p:cNvPr id="59" name="Freeform 59"/>
            <p:cNvSpPr/>
            <p:nvPr/>
          </p:nvSpPr>
          <p:spPr>
            <a:xfrm>
              <a:off x="14140254" y="4742616"/>
              <a:ext cx="258512" cy="316496"/>
            </a:xfrm>
            <a:custGeom>
              <a:avLst/>
              <a:gdLst/>
              <a:ahLst/>
              <a:cxnLst/>
              <a:rect l="l" t="t" r="r" b="b"/>
              <a:pathLst>
                <a:path w="258512" h="316496">
                  <a:moveTo>
                    <a:pt x="0" y="0"/>
                  </a:moveTo>
                  <a:lnTo>
                    <a:pt x="258513" y="0"/>
                  </a:lnTo>
                  <a:lnTo>
                    <a:pt x="258513" y="316497"/>
                  </a:lnTo>
                  <a:lnTo>
                    <a:pt x="0" y="316497"/>
                  </a:lnTo>
                  <a:lnTo>
                    <a:pt x="0" y="0"/>
                  </a:lnTo>
                  <a:close/>
                </a:path>
              </a:pathLst>
            </a:custGeom>
            <a:blipFill>
              <a:blip r:embed="rId11"/>
              <a:stretch>
                <a:fillRect/>
              </a:stretch>
            </a:blipFill>
          </p:spPr>
        </p:sp>
        <p:sp>
          <p:nvSpPr>
            <p:cNvPr id="60" name="Freeform 60"/>
            <p:cNvSpPr/>
            <p:nvPr/>
          </p:nvSpPr>
          <p:spPr>
            <a:xfrm>
              <a:off x="14147502" y="5126761"/>
              <a:ext cx="263344" cy="256096"/>
            </a:xfrm>
            <a:custGeom>
              <a:avLst/>
              <a:gdLst/>
              <a:ahLst/>
              <a:cxnLst/>
              <a:rect l="l" t="t" r="r" b="b"/>
              <a:pathLst>
                <a:path w="263344" h="256096">
                  <a:moveTo>
                    <a:pt x="0" y="0"/>
                  </a:moveTo>
                  <a:lnTo>
                    <a:pt x="263345" y="0"/>
                  </a:lnTo>
                  <a:lnTo>
                    <a:pt x="263345" y="256096"/>
                  </a:lnTo>
                  <a:lnTo>
                    <a:pt x="0" y="256096"/>
                  </a:lnTo>
                  <a:lnTo>
                    <a:pt x="0" y="0"/>
                  </a:lnTo>
                  <a:close/>
                </a:path>
              </a:pathLst>
            </a:custGeom>
            <a:blipFill>
              <a:blip r:embed="rId13"/>
              <a:stretch>
                <a:fillRect/>
              </a:stretch>
            </a:blipFill>
          </p:spPr>
        </p:sp>
        <p:grpSp>
          <p:nvGrpSpPr>
            <p:cNvPr id="63" name="Group 63"/>
            <p:cNvGrpSpPr>
              <a:grpSpLocks noChangeAspect="1"/>
            </p:cNvGrpSpPr>
            <p:nvPr/>
          </p:nvGrpSpPr>
          <p:grpSpPr>
            <a:xfrm>
              <a:off x="3324157" y="6104954"/>
              <a:ext cx="1065645" cy="1065645"/>
              <a:chOff x="0" y="0"/>
              <a:chExt cx="997712" cy="997712"/>
            </a:xfrm>
          </p:grpSpPr>
          <p:sp>
            <p:nvSpPr>
              <p:cNvPr id="64" name="Freeform 64"/>
              <p:cNvSpPr/>
              <p:nvPr/>
            </p:nvSpPr>
            <p:spPr>
              <a:xfrm>
                <a:off x="0" y="0"/>
                <a:ext cx="997712" cy="997714"/>
              </a:xfrm>
              <a:custGeom>
                <a:avLst/>
                <a:gdLst/>
                <a:ahLst/>
                <a:cxnLst/>
                <a:rect l="l" t="t" r="r" b="b"/>
                <a:pathLst>
                  <a:path w="997712" h="997714">
                    <a:moveTo>
                      <a:pt x="455168" y="0"/>
                    </a:moveTo>
                    <a:lnTo>
                      <a:pt x="436880" y="2032"/>
                    </a:lnTo>
                    <a:lnTo>
                      <a:pt x="420624" y="4064"/>
                    </a:lnTo>
                    <a:lnTo>
                      <a:pt x="410464" y="6096"/>
                    </a:lnTo>
                    <a:lnTo>
                      <a:pt x="398272" y="8128"/>
                    </a:lnTo>
                    <a:lnTo>
                      <a:pt x="388112" y="10160"/>
                    </a:lnTo>
                    <a:lnTo>
                      <a:pt x="363728" y="16256"/>
                    </a:lnTo>
                    <a:lnTo>
                      <a:pt x="357632" y="18288"/>
                    </a:lnTo>
                    <a:lnTo>
                      <a:pt x="349504" y="20320"/>
                    </a:lnTo>
                    <a:lnTo>
                      <a:pt x="331216" y="26416"/>
                    </a:lnTo>
                    <a:lnTo>
                      <a:pt x="327152" y="28448"/>
                    </a:lnTo>
                    <a:lnTo>
                      <a:pt x="321056" y="30480"/>
                    </a:lnTo>
                    <a:lnTo>
                      <a:pt x="316992" y="32512"/>
                    </a:lnTo>
                    <a:lnTo>
                      <a:pt x="310896" y="34544"/>
                    </a:lnTo>
                    <a:lnTo>
                      <a:pt x="306832" y="36576"/>
                    </a:lnTo>
                    <a:lnTo>
                      <a:pt x="300736" y="38608"/>
                    </a:lnTo>
                    <a:lnTo>
                      <a:pt x="292608" y="42672"/>
                    </a:lnTo>
                    <a:lnTo>
                      <a:pt x="286512" y="44704"/>
                    </a:lnTo>
                    <a:lnTo>
                      <a:pt x="262128" y="56896"/>
                    </a:lnTo>
                    <a:lnTo>
                      <a:pt x="260096" y="58928"/>
                    </a:lnTo>
                    <a:lnTo>
                      <a:pt x="247904" y="65024"/>
                    </a:lnTo>
                    <a:lnTo>
                      <a:pt x="245872" y="67056"/>
                    </a:lnTo>
                    <a:lnTo>
                      <a:pt x="237744" y="71120"/>
                    </a:lnTo>
                    <a:lnTo>
                      <a:pt x="235712" y="73152"/>
                    </a:lnTo>
                    <a:lnTo>
                      <a:pt x="231648" y="75184"/>
                    </a:lnTo>
                    <a:lnTo>
                      <a:pt x="229616" y="77216"/>
                    </a:lnTo>
                    <a:lnTo>
                      <a:pt x="221488" y="81280"/>
                    </a:lnTo>
                    <a:lnTo>
                      <a:pt x="219456" y="83312"/>
                    </a:lnTo>
                    <a:lnTo>
                      <a:pt x="215392" y="85344"/>
                    </a:lnTo>
                    <a:lnTo>
                      <a:pt x="211328" y="89408"/>
                    </a:lnTo>
                    <a:lnTo>
                      <a:pt x="207264" y="91440"/>
                    </a:lnTo>
                    <a:lnTo>
                      <a:pt x="205232" y="93472"/>
                    </a:lnTo>
                    <a:lnTo>
                      <a:pt x="201168" y="95504"/>
                    </a:lnTo>
                    <a:lnTo>
                      <a:pt x="197104" y="99568"/>
                    </a:lnTo>
                    <a:lnTo>
                      <a:pt x="193040" y="101600"/>
                    </a:lnTo>
                    <a:lnTo>
                      <a:pt x="186944" y="107696"/>
                    </a:lnTo>
                    <a:lnTo>
                      <a:pt x="182880" y="109728"/>
                    </a:lnTo>
                    <a:lnTo>
                      <a:pt x="174752" y="117856"/>
                    </a:lnTo>
                    <a:lnTo>
                      <a:pt x="170688" y="119888"/>
                    </a:lnTo>
                    <a:lnTo>
                      <a:pt x="148336" y="142240"/>
                    </a:lnTo>
                    <a:lnTo>
                      <a:pt x="144272" y="144272"/>
                    </a:lnTo>
                    <a:lnTo>
                      <a:pt x="142240" y="148336"/>
                    </a:lnTo>
                    <a:lnTo>
                      <a:pt x="121920" y="168656"/>
                    </a:lnTo>
                    <a:lnTo>
                      <a:pt x="119888" y="172720"/>
                    </a:lnTo>
                    <a:lnTo>
                      <a:pt x="109728" y="182880"/>
                    </a:lnTo>
                    <a:lnTo>
                      <a:pt x="107696" y="186944"/>
                    </a:lnTo>
                    <a:lnTo>
                      <a:pt x="101600" y="193040"/>
                    </a:lnTo>
                    <a:lnTo>
                      <a:pt x="99568" y="197104"/>
                    </a:lnTo>
                    <a:lnTo>
                      <a:pt x="95504" y="201168"/>
                    </a:lnTo>
                    <a:lnTo>
                      <a:pt x="93472" y="205232"/>
                    </a:lnTo>
                    <a:lnTo>
                      <a:pt x="91440" y="207264"/>
                    </a:lnTo>
                    <a:lnTo>
                      <a:pt x="89408" y="211328"/>
                    </a:lnTo>
                    <a:lnTo>
                      <a:pt x="85344" y="215392"/>
                    </a:lnTo>
                    <a:lnTo>
                      <a:pt x="83312" y="219456"/>
                    </a:lnTo>
                    <a:lnTo>
                      <a:pt x="81280" y="221488"/>
                    </a:lnTo>
                    <a:lnTo>
                      <a:pt x="77216" y="229616"/>
                    </a:lnTo>
                    <a:lnTo>
                      <a:pt x="75184" y="231648"/>
                    </a:lnTo>
                    <a:lnTo>
                      <a:pt x="73152" y="235712"/>
                    </a:lnTo>
                    <a:lnTo>
                      <a:pt x="71120" y="237744"/>
                    </a:lnTo>
                    <a:lnTo>
                      <a:pt x="67056" y="245872"/>
                    </a:lnTo>
                    <a:lnTo>
                      <a:pt x="65024" y="247904"/>
                    </a:lnTo>
                    <a:lnTo>
                      <a:pt x="56896" y="264160"/>
                    </a:lnTo>
                    <a:lnTo>
                      <a:pt x="54864" y="266192"/>
                    </a:lnTo>
                    <a:lnTo>
                      <a:pt x="46736" y="282448"/>
                    </a:lnTo>
                    <a:lnTo>
                      <a:pt x="44704" y="288544"/>
                    </a:lnTo>
                    <a:lnTo>
                      <a:pt x="38608" y="300736"/>
                    </a:lnTo>
                    <a:lnTo>
                      <a:pt x="36576" y="306832"/>
                    </a:lnTo>
                    <a:lnTo>
                      <a:pt x="34544" y="310896"/>
                    </a:lnTo>
                    <a:lnTo>
                      <a:pt x="32512" y="316992"/>
                    </a:lnTo>
                    <a:lnTo>
                      <a:pt x="30480" y="321056"/>
                    </a:lnTo>
                    <a:lnTo>
                      <a:pt x="18288" y="357632"/>
                    </a:lnTo>
                    <a:lnTo>
                      <a:pt x="16256" y="365760"/>
                    </a:lnTo>
                    <a:lnTo>
                      <a:pt x="14224" y="371856"/>
                    </a:lnTo>
                    <a:lnTo>
                      <a:pt x="12192" y="379984"/>
                    </a:lnTo>
                    <a:lnTo>
                      <a:pt x="10160" y="390144"/>
                    </a:lnTo>
                    <a:lnTo>
                      <a:pt x="8128" y="398272"/>
                    </a:lnTo>
                    <a:lnTo>
                      <a:pt x="6096" y="410464"/>
                    </a:lnTo>
                    <a:lnTo>
                      <a:pt x="4064" y="420624"/>
                    </a:lnTo>
                    <a:lnTo>
                      <a:pt x="2032" y="436880"/>
                    </a:lnTo>
                    <a:lnTo>
                      <a:pt x="0" y="457200"/>
                    </a:lnTo>
                    <a:lnTo>
                      <a:pt x="0" y="538480"/>
                    </a:lnTo>
                    <a:lnTo>
                      <a:pt x="2032" y="538480"/>
                    </a:lnTo>
                    <a:lnTo>
                      <a:pt x="2032" y="558800"/>
                    </a:lnTo>
                    <a:lnTo>
                      <a:pt x="4064" y="558800"/>
                    </a:lnTo>
                    <a:lnTo>
                      <a:pt x="4064" y="575056"/>
                    </a:lnTo>
                    <a:lnTo>
                      <a:pt x="6096" y="575056"/>
                    </a:lnTo>
                    <a:lnTo>
                      <a:pt x="6096" y="585216"/>
                    </a:lnTo>
                    <a:lnTo>
                      <a:pt x="8128" y="585216"/>
                    </a:lnTo>
                    <a:lnTo>
                      <a:pt x="8128" y="597408"/>
                    </a:lnTo>
                    <a:lnTo>
                      <a:pt x="10160" y="597408"/>
                    </a:lnTo>
                    <a:lnTo>
                      <a:pt x="10160" y="605536"/>
                    </a:lnTo>
                    <a:lnTo>
                      <a:pt x="12192" y="605536"/>
                    </a:lnTo>
                    <a:lnTo>
                      <a:pt x="12192" y="615696"/>
                    </a:lnTo>
                    <a:lnTo>
                      <a:pt x="14224" y="615696"/>
                    </a:lnTo>
                    <a:lnTo>
                      <a:pt x="14224" y="623824"/>
                    </a:lnTo>
                    <a:lnTo>
                      <a:pt x="16256" y="623824"/>
                    </a:lnTo>
                    <a:lnTo>
                      <a:pt x="16256" y="629920"/>
                    </a:lnTo>
                    <a:lnTo>
                      <a:pt x="18288" y="629920"/>
                    </a:lnTo>
                    <a:lnTo>
                      <a:pt x="18288" y="638048"/>
                    </a:lnTo>
                    <a:lnTo>
                      <a:pt x="20320" y="638048"/>
                    </a:lnTo>
                    <a:lnTo>
                      <a:pt x="20320" y="644144"/>
                    </a:lnTo>
                    <a:lnTo>
                      <a:pt x="22352" y="644144"/>
                    </a:lnTo>
                    <a:lnTo>
                      <a:pt x="22352" y="652272"/>
                    </a:lnTo>
                    <a:lnTo>
                      <a:pt x="24384" y="652272"/>
                    </a:lnTo>
                    <a:lnTo>
                      <a:pt x="24384" y="658368"/>
                    </a:lnTo>
                    <a:lnTo>
                      <a:pt x="26416" y="658368"/>
                    </a:lnTo>
                    <a:lnTo>
                      <a:pt x="26416" y="664464"/>
                    </a:lnTo>
                    <a:lnTo>
                      <a:pt x="28448" y="664464"/>
                    </a:lnTo>
                    <a:lnTo>
                      <a:pt x="28448" y="670560"/>
                    </a:lnTo>
                    <a:lnTo>
                      <a:pt x="30480" y="670560"/>
                    </a:lnTo>
                    <a:lnTo>
                      <a:pt x="30480" y="674624"/>
                    </a:lnTo>
                    <a:lnTo>
                      <a:pt x="32512" y="674624"/>
                    </a:lnTo>
                    <a:lnTo>
                      <a:pt x="32512" y="680720"/>
                    </a:lnTo>
                    <a:lnTo>
                      <a:pt x="34544" y="680720"/>
                    </a:lnTo>
                    <a:lnTo>
                      <a:pt x="34544" y="684784"/>
                    </a:lnTo>
                    <a:lnTo>
                      <a:pt x="36576" y="684784"/>
                    </a:lnTo>
                    <a:lnTo>
                      <a:pt x="36576" y="690880"/>
                    </a:lnTo>
                    <a:lnTo>
                      <a:pt x="38608" y="690880"/>
                    </a:lnTo>
                    <a:lnTo>
                      <a:pt x="38608" y="694944"/>
                    </a:lnTo>
                    <a:lnTo>
                      <a:pt x="40640" y="694944"/>
                    </a:lnTo>
                    <a:lnTo>
                      <a:pt x="40640" y="699008"/>
                    </a:lnTo>
                    <a:lnTo>
                      <a:pt x="42672" y="699008"/>
                    </a:lnTo>
                    <a:lnTo>
                      <a:pt x="42672" y="703072"/>
                    </a:lnTo>
                    <a:lnTo>
                      <a:pt x="44704" y="703072"/>
                    </a:lnTo>
                    <a:lnTo>
                      <a:pt x="44704" y="709168"/>
                    </a:lnTo>
                    <a:lnTo>
                      <a:pt x="46736" y="709168"/>
                    </a:lnTo>
                    <a:lnTo>
                      <a:pt x="46736" y="713232"/>
                    </a:lnTo>
                    <a:lnTo>
                      <a:pt x="48768" y="713232"/>
                    </a:lnTo>
                    <a:lnTo>
                      <a:pt x="48768" y="717296"/>
                    </a:lnTo>
                    <a:lnTo>
                      <a:pt x="50800" y="717296"/>
                    </a:lnTo>
                    <a:lnTo>
                      <a:pt x="50800" y="721360"/>
                    </a:lnTo>
                    <a:lnTo>
                      <a:pt x="52832" y="721360"/>
                    </a:lnTo>
                    <a:lnTo>
                      <a:pt x="52832" y="725424"/>
                    </a:lnTo>
                    <a:lnTo>
                      <a:pt x="54864" y="725424"/>
                    </a:lnTo>
                    <a:lnTo>
                      <a:pt x="54864" y="729488"/>
                    </a:lnTo>
                    <a:lnTo>
                      <a:pt x="56896" y="729488"/>
                    </a:lnTo>
                    <a:lnTo>
                      <a:pt x="56896" y="733552"/>
                    </a:lnTo>
                    <a:lnTo>
                      <a:pt x="58928" y="733552"/>
                    </a:lnTo>
                    <a:lnTo>
                      <a:pt x="58928" y="737616"/>
                    </a:lnTo>
                    <a:lnTo>
                      <a:pt x="60960" y="737616"/>
                    </a:lnTo>
                    <a:lnTo>
                      <a:pt x="62992" y="739648"/>
                    </a:lnTo>
                    <a:lnTo>
                      <a:pt x="62992" y="743712"/>
                    </a:lnTo>
                    <a:lnTo>
                      <a:pt x="65024" y="743712"/>
                    </a:lnTo>
                    <a:lnTo>
                      <a:pt x="65024" y="747776"/>
                    </a:lnTo>
                    <a:lnTo>
                      <a:pt x="67056" y="747776"/>
                    </a:lnTo>
                    <a:lnTo>
                      <a:pt x="69088" y="749808"/>
                    </a:lnTo>
                    <a:lnTo>
                      <a:pt x="69088" y="753872"/>
                    </a:lnTo>
                    <a:lnTo>
                      <a:pt x="71120" y="753872"/>
                    </a:lnTo>
                    <a:lnTo>
                      <a:pt x="71120" y="757936"/>
                    </a:lnTo>
                    <a:lnTo>
                      <a:pt x="73152" y="757936"/>
                    </a:lnTo>
                    <a:lnTo>
                      <a:pt x="75184" y="759968"/>
                    </a:lnTo>
                    <a:lnTo>
                      <a:pt x="75184" y="764032"/>
                    </a:lnTo>
                    <a:lnTo>
                      <a:pt x="77216" y="764032"/>
                    </a:lnTo>
                    <a:lnTo>
                      <a:pt x="77216" y="768096"/>
                    </a:lnTo>
                    <a:lnTo>
                      <a:pt x="79248" y="768096"/>
                    </a:lnTo>
                    <a:lnTo>
                      <a:pt x="81280" y="770128"/>
                    </a:lnTo>
                    <a:lnTo>
                      <a:pt x="81280" y="774192"/>
                    </a:lnTo>
                    <a:lnTo>
                      <a:pt x="83312" y="774192"/>
                    </a:lnTo>
                    <a:lnTo>
                      <a:pt x="85344" y="776224"/>
                    </a:lnTo>
                    <a:lnTo>
                      <a:pt x="85344" y="780288"/>
                    </a:lnTo>
                    <a:lnTo>
                      <a:pt x="87376" y="780288"/>
                    </a:lnTo>
                    <a:lnTo>
                      <a:pt x="89408" y="782320"/>
                    </a:lnTo>
                    <a:lnTo>
                      <a:pt x="89408" y="786384"/>
                    </a:lnTo>
                    <a:lnTo>
                      <a:pt x="91440" y="786384"/>
                    </a:lnTo>
                    <a:lnTo>
                      <a:pt x="95504" y="790448"/>
                    </a:lnTo>
                    <a:lnTo>
                      <a:pt x="95504" y="794512"/>
                    </a:lnTo>
                    <a:lnTo>
                      <a:pt x="97536" y="794512"/>
                    </a:lnTo>
                    <a:lnTo>
                      <a:pt x="101600" y="798576"/>
                    </a:lnTo>
                    <a:lnTo>
                      <a:pt x="101600" y="802640"/>
                    </a:lnTo>
                    <a:lnTo>
                      <a:pt x="103632" y="802640"/>
                    </a:lnTo>
                    <a:lnTo>
                      <a:pt x="109728" y="808736"/>
                    </a:lnTo>
                    <a:lnTo>
                      <a:pt x="109728" y="812800"/>
                    </a:lnTo>
                    <a:lnTo>
                      <a:pt x="111760" y="812800"/>
                    </a:lnTo>
                    <a:lnTo>
                      <a:pt x="117856" y="818896"/>
                    </a:lnTo>
                    <a:lnTo>
                      <a:pt x="117856" y="822960"/>
                    </a:lnTo>
                    <a:lnTo>
                      <a:pt x="119888" y="822960"/>
                    </a:lnTo>
                    <a:lnTo>
                      <a:pt x="136144" y="839216"/>
                    </a:lnTo>
                    <a:lnTo>
                      <a:pt x="136144" y="843280"/>
                    </a:lnTo>
                    <a:lnTo>
                      <a:pt x="138176" y="843280"/>
                    </a:lnTo>
                    <a:lnTo>
                      <a:pt x="150368" y="855472"/>
                    </a:lnTo>
                    <a:lnTo>
                      <a:pt x="154432" y="857504"/>
                    </a:lnTo>
                    <a:lnTo>
                      <a:pt x="172720" y="875792"/>
                    </a:lnTo>
                    <a:lnTo>
                      <a:pt x="176784" y="877824"/>
                    </a:lnTo>
                    <a:lnTo>
                      <a:pt x="184912" y="885952"/>
                    </a:lnTo>
                    <a:lnTo>
                      <a:pt x="188976" y="887984"/>
                    </a:lnTo>
                    <a:lnTo>
                      <a:pt x="193040" y="892048"/>
                    </a:lnTo>
                    <a:lnTo>
                      <a:pt x="197104" y="894080"/>
                    </a:lnTo>
                    <a:lnTo>
                      <a:pt x="201168" y="898144"/>
                    </a:lnTo>
                    <a:lnTo>
                      <a:pt x="205232" y="900176"/>
                    </a:lnTo>
                    <a:lnTo>
                      <a:pt x="209296" y="904240"/>
                    </a:lnTo>
                    <a:lnTo>
                      <a:pt x="213360" y="906272"/>
                    </a:lnTo>
                    <a:lnTo>
                      <a:pt x="215392" y="908304"/>
                    </a:lnTo>
                    <a:lnTo>
                      <a:pt x="219456" y="910336"/>
                    </a:lnTo>
                    <a:lnTo>
                      <a:pt x="221488" y="912368"/>
                    </a:lnTo>
                    <a:lnTo>
                      <a:pt x="225552" y="914400"/>
                    </a:lnTo>
                    <a:lnTo>
                      <a:pt x="227584" y="916433"/>
                    </a:lnTo>
                    <a:lnTo>
                      <a:pt x="231648" y="918465"/>
                    </a:lnTo>
                    <a:lnTo>
                      <a:pt x="233680" y="920497"/>
                    </a:lnTo>
                    <a:lnTo>
                      <a:pt x="241808" y="924561"/>
                    </a:lnTo>
                    <a:lnTo>
                      <a:pt x="243840" y="926593"/>
                    </a:lnTo>
                    <a:lnTo>
                      <a:pt x="251968" y="930657"/>
                    </a:lnTo>
                    <a:lnTo>
                      <a:pt x="254000" y="932689"/>
                    </a:lnTo>
                    <a:lnTo>
                      <a:pt x="290576" y="950977"/>
                    </a:lnTo>
                    <a:lnTo>
                      <a:pt x="296672" y="953009"/>
                    </a:lnTo>
                    <a:lnTo>
                      <a:pt x="304800" y="957073"/>
                    </a:lnTo>
                    <a:lnTo>
                      <a:pt x="310896" y="959105"/>
                    </a:lnTo>
                    <a:lnTo>
                      <a:pt x="314960" y="961137"/>
                    </a:lnTo>
                    <a:lnTo>
                      <a:pt x="321056" y="963169"/>
                    </a:lnTo>
                    <a:lnTo>
                      <a:pt x="325120" y="965201"/>
                    </a:lnTo>
                    <a:lnTo>
                      <a:pt x="355600" y="975361"/>
                    </a:lnTo>
                    <a:lnTo>
                      <a:pt x="363728" y="977393"/>
                    </a:lnTo>
                    <a:lnTo>
                      <a:pt x="369824" y="979425"/>
                    </a:lnTo>
                    <a:lnTo>
                      <a:pt x="377952" y="981457"/>
                    </a:lnTo>
                    <a:lnTo>
                      <a:pt x="388112" y="983489"/>
                    </a:lnTo>
                    <a:lnTo>
                      <a:pt x="396240" y="985521"/>
                    </a:lnTo>
                    <a:lnTo>
                      <a:pt x="406400" y="987553"/>
                    </a:lnTo>
                    <a:lnTo>
                      <a:pt x="418592" y="989585"/>
                    </a:lnTo>
                    <a:lnTo>
                      <a:pt x="432816" y="991617"/>
                    </a:lnTo>
                    <a:lnTo>
                      <a:pt x="451104" y="993649"/>
                    </a:lnTo>
                    <a:lnTo>
                      <a:pt x="487680" y="995681"/>
                    </a:lnTo>
                    <a:lnTo>
                      <a:pt x="508000" y="997714"/>
                    </a:lnTo>
                    <a:lnTo>
                      <a:pt x="508000" y="997714"/>
                    </a:lnTo>
                    <a:lnTo>
                      <a:pt x="508000" y="995680"/>
                    </a:lnTo>
                    <a:lnTo>
                      <a:pt x="546608" y="993648"/>
                    </a:lnTo>
                    <a:lnTo>
                      <a:pt x="562864" y="991616"/>
                    </a:lnTo>
                    <a:lnTo>
                      <a:pt x="577088" y="989584"/>
                    </a:lnTo>
                    <a:lnTo>
                      <a:pt x="589280" y="987552"/>
                    </a:lnTo>
                    <a:lnTo>
                      <a:pt x="599440" y="985520"/>
                    </a:lnTo>
                    <a:lnTo>
                      <a:pt x="607568" y="983488"/>
                    </a:lnTo>
                    <a:lnTo>
                      <a:pt x="617728" y="981456"/>
                    </a:lnTo>
                    <a:lnTo>
                      <a:pt x="625856" y="979424"/>
                    </a:lnTo>
                    <a:lnTo>
                      <a:pt x="631952" y="977392"/>
                    </a:lnTo>
                    <a:lnTo>
                      <a:pt x="640080" y="975360"/>
                    </a:lnTo>
                    <a:lnTo>
                      <a:pt x="676656" y="963168"/>
                    </a:lnTo>
                    <a:lnTo>
                      <a:pt x="680720" y="961136"/>
                    </a:lnTo>
                    <a:lnTo>
                      <a:pt x="686816" y="959103"/>
                    </a:lnTo>
                    <a:lnTo>
                      <a:pt x="694944" y="955039"/>
                    </a:lnTo>
                    <a:lnTo>
                      <a:pt x="701040" y="953007"/>
                    </a:lnTo>
                    <a:lnTo>
                      <a:pt x="741680" y="932687"/>
                    </a:lnTo>
                    <a:lnTo>
                      <a:pt x="743712" y="930655"/>
                    </a:lnTo>
                    <a:lnTo>
                      <a:pt x="755904" y="924559"/>
                    </a:lnTo>
                    <a:lnTo>
                      <a:pt x="757936" y="922527"/>
                    </a:lnTo>
                    <a:lnTo>
                      <a:pt x="762000" y="920495"/>
                    </a:lnTo>
                    <a:lnTo>
                      <a:pt x="764032" y="918463"/>
                    </a:lnTo>
                    <a:lnTo>
                      <a:pt x="772160" y="914399"/>
                    </a:lnTo>
                    <a:lnTo>
                      <a:pt x="774192" y="912367"/>
                    </a:lnTo>
                    <a:lnTo>
                      <a:pt x="778256" y="910335"/>
                    </a:lnTo>
                    <a:lnTo>
                      <a:pt x="782320" y="906271"/>
                    </a:lnTo>
                    <a:lnTo>
                      <a:pt x="786384" y="904239"/>
                    </a:lnTo>
                    <a:lnTo>
                      <a:pt x="788416" y="902207"/>
                    </a:lnTo>
                    <a:lnTo>
                      <a:pt x="792480" y="900175"/>
                    </a:lnTo>
                    <a:lnTo>
                      <a:pt x="796544" y="896111"/>
                    </a:lnTo>
                    <a:lnTo>
                      <a:pt x="800608" y="894079"/>
                    </a:lnTo>
                    <a:lnTo>
                      <a:pt x="804672" y="890015"/>
                    </a:lnTo>
                    <a:lnTo>
                      <a:pt x="808736" y="887983"/>
                    </a:lnTo>
                    <a:lnTo>
                      <a:pt x="816864" y="879855"/>
                    </a:lnTo>
                    <a:lnTo>
                      <a:pt x="820928" y="877823"/>
                    </a:lnTo>
                    <a:lnTo>
                      <a:pt x="831088" y="867663"/>
                    </a:lnTo>
                    <a:lnTo>
                      <a:pt x="835152" y="865631"/>
                    </a:lnTo>
                    <a:lnTo>
                      <a:pt x="865632" y="835151"/>
                    </a:lnTo>
                    <a:lnTo>
                      <a:pt x="867664" y="831087"/>
                    </a:lnTo>
                    <a:lnTo>
                      <a:pt x="877824" y="820927"/>
                    </a:lnTo>
                    <a:lnTo>
                      <a:pt x="879856" y="816863"/>
                    </a:lnTo>
                    <a:lnTo>
                      <a:pt x="887984" y="808735"/>
                    </a:lnTo>
                    <a:lnTo>
                      <a:pt x="890016" y="804671"/>
                    </a:lnTo>
                    <a:lnTo>
                      <a:pt x="894080" y="800607"/>
                    </a:lnTo>
                    <a:lnTo>
                      <a:pt x="896112" y="796543"/>
                    </a:lnTo>
                    <a:lnTo>
                      <a:pt x="900176" y="792479"/>
                    </a:lnTo>
                    <a:lnTo>
                      <a:pt x="902208" y="788415"/>
                    </a:lnTo>
                    <a:lnTo>
                      <a:pt x="904240" y="786383"/>
                    </a:lnTo>
                    <a:lnTo>
                      <a:pt x="906272" y="782319"/>
                    </a:lnTo>
                    <a:lnTo>
                      <a:pt x="910336" y="778255"/>
                    </a:lnTo>
                    <a:lnTo>
                      <a:pt x="912368" y="774191"/>
                    </a:lnTo>
                    <a:lnTo>
                      <a:pt x="914400" y="772159"/>
                    </a:lnTo>
                    <a:lnTo>
                      <a:pt x="918464" y="764031"/>
                    </a:lnTo>
                    <a:lnTo>
                      <a:pt x="920496" y="761999"/>
                    </a:lnTo>
                    <a:lnTo>
                      <a:pt x="922528" y="757935"/>
                    </a:lnTo>
                    <a:lnTo>
                      <a:pt x="924560" y="755903"/>
                    </a:lnTo>
                    <a:lnTo>
                      <a:pt x="930656" y="743711"/>
                    </a:lnTo>
                    <a:lnTo>
                      <a:pt x="932688" y="741679"/>
                    </a:lnTo>
                    <a:lnTo>
                      <a:pt x="953008" y="701039"/>
                    </a:lnTo>
                    <a:lnTo>
                      <a:pt x="955040" y="694943"/>
                    </a:lnTo>
                    <a:lnTo>
                      <a:pt x="959104" y="686815"/>
                    </a:lnTo>
                    <a:lnTo>
                      <a:pt x="961136" y="680719"/>
                    </a:lnTo>
                    <a:lnTo>
                      <a:pt x="963169" y="676655"/>
                    </a:lnTo>
                    <a:lnTo>
                      <a:pt x="975361" y="640079"/>
                    </a:lnTo>
                    <a:lnTo>
                      <a:pt x="977393" y="631951"/>
                    </a:lnTo>
                    <a:lnTo>
                      <a:pt x="979425" y="625855"/>
                    </a:lnTo>
                    <a:lnTo>
                      <a:pt x="981457" y="617727"/>
                    </a:lnTo>
                    <a:lnTo>
                      <a:pt x="983489" y="607567"/>
                    </a:lnTo>
                    <a:lnTo>
                      <a:pt x="985521" y="599439"/>
                    </a:lnTo>
                    <a:lnTo>
                      <a:pt x="987553" y="589279"/>
                    </a:lnTo>
                    <a:lnTo>
                      <a:pt x="989585" y="577087"/>
                    </a:lnTo>
                    <a:lnTo>
                      <a:pt x="991617" y="562863"/>
                    </a:lnTo>
                    <a:lnTo>
                      <a:pt x="993649" y="546607"/>
                    </a:lnTo>
                    <a:lnTo>
                      <a:pt x="995680" y="508000"/>
                    </a:lnTo>
                    <a:lnTo>
                      <a:pt x="997712" y="487680"/>
                    </a:lnTo>
                    <a:lnTo>
                      <a:pt x="995680" y="487680"/>
                    </a:lnTo>
                    <a:lnTo>
                      <a:pt x="995680" y="451104"/>
                    </a:lnTo>
                    <a:lnTo>
                      <a:pt x="993648" y="451104"/>
                    </a:lnTo>
                    <a:lnTo>
                      <a:pt x="993648" y="434848"/>
                    </a:lnTo>
                    <a:lnTo>
                      <a:pt x="991616" y="434848"/>
                    </a:lnTo>
                    <a:lnTo>
                      <a:pt x="991616" y="418592"/>
                    </a:lnTo>
                    <a:lnTo>
                      <a:pt x="989584" y="418592"/>
                    </a:lnTo>
                    <a:lnTo>
                      <a:pt x="989584" y="408432"/>
                    </a:lnTo>
                    <a:lnTo>
                      <a:pt x="987552" y="408432"/>
                    </a:lnTo>
                    <a:lnTo>
                      <a:pt x="987552" y="396240"/>
                    </a:lnTo>
                    <a:lnTo>
                      <a:pt x="985520" y="396240"/>
                    </a:lnTo>
                    <a:lnTo>
                      <a:pt x="985520" y="388112"/>
                    </a:lnTo>
                    <a:lnTo>
                      <a:pt x="983488" y="388112"/>
                    </a:lnTo>
                    <a:lnTo>
                      <a:pt x="983488" y="377952"/>
                    </a:lnTo>
                    <a:lnTo>
                      <a:pt x="981456" y="377952"/>
                    </a:lnTo>
                    <a:lnTo>
                      <a:pt x="981456" y="369824"/>
                    </a:lnTo>
                    <a:lnTo>
                      <a:pt x="979424" y="369824"/>
                    </a:lnTo>
                    <a:lnTo>
                      <a:pt x="979424" y="363728"/>
                    </a:lnTo>
                    <a:lnTo>
                      <a:pt x="977392" y="363728"/>
                    </a:lnTo>
                    <a:lnTo>
                      <a:pt x="977392" y="355600"/>
                    </a:lnTo>
                    <a:lnTo>
                      <a:pt x="975360" y="355600"/>
                    </a:lnTo>
                    <a:lnTo>
                      <a:pt x="975360" y="349504"/>
                    </a:lnTo>
                    <a:lnTo>
                      <a:pt x="973328" y="349504"/>
                    </a:lnTo>
                    <a:lnTo>
                      <a:pt x="973328" y="343408"/>
                    </a:lnTo>
                    <a:lnTo>
                      <a:pt x="971296" y="343408"/>
                    </a:lnTo>
                    <a:lnTo>
                      <a:pt x="971296" y="337312"/>
                    </a:lnTo>
                    <a:lnTo>
                      <a:pt x="969264" y="337312"/>
                    </a:lnTo>
                    <a:lnTo>
                      <a:pt x="969264" y="331216"/>
                    </a:lnTo>
                    <a:lnTo>
                      <a:pt x="967232" y="331216"/>
                    </a:lnTo>
                    <a:lnTo>
                      <a:pt x="967232" y="325120"/>
                    </a:lnTo>
                    <a:lnTo>
                      <a:pt x="965200" y="325120"/>
                    </a:lnTo>
                    <a:lnTo>
                      <a:pt x="965200" y="321056"/>
                    </a:lnTo>
                    <a:lnTo>
                      <a:pt x="963168" y="321056"/>
                    </a:lnTo>
                    <a:lnTo>
                      <a:pt x="963168" y="314960"/>
                    </a:lnTo>
                    <a:lnTo>
                      <a:pt x="961136" y="314960"/>
                    </a:lnTo>
                    <a:lnTo>
                      <a:pt x="961136" y="310896"/>
                    </a:lnTo>
                    <a:lnTo>
                      <a:pt x="959104" y="310896"/>
                    </a:lnTo>
                    <a:lnTo>
                      <a:pt x="959104" y="304800"/>
                    </a:lnTo>
                    <a:lnTo>
                      <a:pt x="957072" y="304800"/>
                    </a:lnTo>
                    <a:lnTo>
                      <a:pt x="957072" y="300736"/>
                    </a:lnTo>
                    <a:lnTo>
                      <a:pt x="955040" y="300736"/>
                    </a:lnTo>
                    <a:lnTo>
                      <a:pt x="955040" y="296672"/>
                    </a:lnTo>
                    <a:lnTo>
                      <a:pt x="953008" y="296672"/>
                    </a:lnTo>
                    <a:lnTo>
                      <a:pt x="953008" y="290576"/>
                    </a:lnTo>
                    <a:lnTo>
                      <a:pt x="950976" y="290576"/>
                    </a:lnTo>
                    <a:lnTo>
                      <a:pt x="950976" y="286512"/>
                    </a:lnTo>
                    <a:lnTo>
                      <a:pt x="948944" y="286512"/>
                    </a:lnTo>
                    <a:lnTo>
                      <a:pt x="948944" y="282448"/>
                    </a:lnTo>
                    <a:lnTo>
                      <a:pt x="946912" y="282448"/>
                    </a:lnTo>
                    <a:lnTo>
                      <a:pt x="946912" y="278384"/>
                    </a:lnTo>
                    <a:lnTo>
                      <a:pt x="944880" y="278384"/>
                    </a:lnTo>
                    <a:lnTo>
                      <a:pt x="944880" y="274320"/>
                    </a:lnTo>
                    <a:lnTo>
                      <a:pt x="942848" y="274320"/>
                    </a:lnTo>
                    <a:lnTo>
                      <a:pt x="942848" y="270256"/>
                    </a:lnTo>
                    <a:lnTo>
                      <a:pt x="940816" y="270256"/>
                    </a:lnTo>
                    <a:lnTo>
                      <a:pt x="940816" y="266192"/>
                    </a:lnTo>
                    <a:lnTo>
                      <a:pt x="938784" y="266192"/>
                    </a:lnTo>
                    <a:lnTo>
                      <a:pt x="938784" y="262128"/>
                    </a:lnTo>
                    <a:lnTo>
                      <a:pt x="936752" y="262128"/>
                    </a:lnTo>
                    <a:lnTo>
                      <a:pt x="936752" y="258064"/>
                    </a:lnTo>
                    <a:lnTo>
                      <a:pt x="934720" y="258064"/>
                    </a:lnTo>
                    <a:lnTo>
                      <a:pt x="934720" y="254000"/>
                    </a:lnTo>
                    <a:lnTo>
                      <a:pt x="932688" y="251968"/>
                    </a:lnTo>
                    <a:lnTo>
                      <a:pt x="930656" y="251968"/>
                    </a:lnTo>
                    <a:lnTo>
                      <a:pt x="930656" y="247904"/>
                    </a:lnTo>
                    <a:lnTo>
                      <a:pt x="928624" y="247904"/>
                    </a:lnTo>
                    <a:lnTo>
                      <a:pt x="928624" y="243840"/>
                    </a:lnTo>
                    <a:lnTo>
                      <a:pt x="926592" y="241808"/>
                    </a:lnTo>
                    <a:lnTo>
                      <a:pt x="924560" y="241808"/>
                    </a:lnTo>
                    <a:lnTo>
                      <a:pt x="924560" y="237744"/>
                    </a:lnTo>
                    <a:lnTo>
                      <a:pt x="922528" y="237744"/>
                    </a:lnTo>
                    <a:lnTo>
                      <a:pt x="922528" y="233680"/>
                    </a:lnTo>
                    <a:lnTo>
                      <a:pt x="920496" y="231648"/>
                    </a:lnTo>
                    <a:lnTo>
                      <a:pt x="918464" y="231648"/>
                    </a:lnTo>
                    <a:lnTo>
                      <a:pt x="918464" y="227584"/>
                    </a:lnTo>
                    <a:lnTo>
                      <a:pt x="916432" y="225552"/>
                    </a:lnTo>
                    <a:lnTo>
                      <a:pt x="914400" y="225552"/>
                    </a:lnTo>
                    <a:lnTo>
                      <a:pt x="914400" y="221488"/>
                    </a:lnTo>
                    <a:lnTo>
                      <a:pt x="912368" y="219456"/>
                    </a:lnTo>
                    <a:lnTo>
                      <a:pt x="910336" y="219456"/>
                    </a:lnTo>
                    <a:lnTo>
                      <a:pt x="910336" y="215392"/>
                    </a:lnTo>
                    <a:lnTo>
                      <a:pt x="908304" y="213360"/>
                    </a:lnTo>
                    <a:lnTo>
                      <a:pt x="906272" y="213360"/>
                    </a:lnTo>
                    <a:lnTo>
                      <a:pt x="906272" y="209296"/>
                    </a:lnTo>
                    <a:lnTo>
                      <a:pt x="902208" y="205232"/>
                    </a:lnTo>
                    <a:lnTo>
                      <a:pt x="900176" y="205232"/>
                    </a:lnTo>
                    <a:lnTo>
                      <a:pt x="900176" y="201168"/>
                    </a:lnTo>
                    <a:lnTo>
                      <a:pt x="896112" y="197104"/>
                    </a:lnTo>
                    <a:lnTo>
                      <a:pt x="894080" y="197104"/>
                    </a:lnTo>
                    <a:lnTo>
                      <a:pt x="894080" y="193040"/>
                    </a:lnTo>
                    <a:lnTo>
                      <a:pt x="890016" y="188976"/>
                    </a:lnTo>
                    <a:lnTo>
                      <a:pt x="887984" y="188976"/>
                    </a:lnTo>
                    <a:lnTo>
                      <a:pt x="887984" y="184912"/>
                    </a:lnTo>
                    <a:lnTo>
                      <a:pt x="879856" y="176784"/>
                    </a:lnTo>
                    <a:lnTo>
                      <a:pt x="877824" y="176784"/>
                    </a:lnTo>
                    <a:lnTo>
                      <a:pt x="877824" y="172720"/>
                    </a:lnTo>
                    <a:lnTo>
                      <a:pt x="861568" y="156464"/>
                    </a:lnTo>
                    <a:lnTo>
                      <a:pt x="859536" y="156464"/>
                    </a:lnTo>
                    <a:lnTo>
                      <a:pt x="859536" y="152400"/>
                    </a:lnTo>
                    <a:lnTo>
                      <a:pt x="843280" y="136144"/>
                    </a:lnTo>
                    <a:lnTo>
                      <a:pt x="839216" y="134112"/>
                    </a:lnTo>
                    <a:lnTo>
                      <a:pt x="822960" y="117856"/>
                    </a:lnTo>
                    <a:lnTo>
                      <a:pt x="818896" y="115824"/>
                    </a:lnTo>
                    <a:lnTo>
                      <a:pt x="810768" y="107696"/>
                    </a:lnTo>
                    <a:lnTo>
                      <a:pt x="806704" y="105664"/>
                    </a:lnTo>
                    <a:lnTo>
                      <a:pt x="800608" y="99568"/>
                    </a:lnTo>
                    <a:lnTo>
                      <a:pt x="796544" y="97536"/>
                    </a:lnTo>
                    <a:lnTo>
                      <a:pt x="794512" y="95504"/>
                    </a:lnTo>
                    <a:lnTo>
                      <a:pt x="790448" y="93472"/>
                    </a:lnTo>
                    <a:lnTo>
                      <a:pt x="786384" y="89408"/>
                    </a:lnTo>
                    <a:lnTo>
                      <a:pt x="782320" y="87376"/>
                    </a:lnTo>
                    <a:lnTo>
                      <a:pt x="780288" y="85344"/>
                    </a:lnTo>
                    <a:lnTo>
                      <a:pt x="776224" y="83312"/>
                    </a:lnTo>
                    <a:lnTo>
                      <a:pt x="774192" y="81280"/>
                    </a:lnTo>
                    <a:lnTo>
                      <a:pt x="770128" y="79248"/>
                    </a:lnTo>
                    <a:lnTo>
                      <a:pt x="768096" y="77216"/>
                    </a:lnTo>
                    <a:lnTo>
                      <a:pt x="764032" y="75184"/>
                    </a:lnTo>
                    <a:lnTo>
                      <a:pt x="762000" y="73152"/>
                    </a:lnTo>
                    <a:lnTo>
                      <a:pt x="753872" y="69088"/>
                    </a:lnTo>
                    <a:lnTo>
                      <a:pt x="751840" y="67056"/>
                    </a:lnTo>
                    <a:lnTo>
                      <a:pt x="739648" y="60960"/>
                    </a:lnTo>
                    <a:lnTo>
                      <a:pt x="737616" y="58928"/>
                    </a:lnTo>
                    <a:lnTo>
                      <a:pt x="705104" y="42672"/>
                    </a:lnTo>
                    <a:lnTo>
                      <a:pt x="699008" y="40640"/>
                    </a:lnTo>
                    <a:lnTo>
                      <a:pt x="690880" y="36576"/>
                    </a:lnTo>
                    <a:lnTo>
                      <a:pt x="684784" y="34544"/>
                    </a:lnTo>
                    <a:lnTo>
                      <a:pt x="680720" y="32512"/>
                    </a:lnTo>
                    <a:lnTo>
                      <a:pt x="674624" y="30480"/>
                    </a:lnTo>
                    <a:lnTo>
                      <a:pt x="670560" y="28448"/>
                    </a:lnTo>
                    <a:lnTo>
                      <a:pt x="646176" y="20320"/>
                    </a:lnTo>
                    <a:lnTo>
                      <a:pt x="638048" y="18288"/>
                    </a:lnTo>
                    <a:lnTo>
                      <a:pt x="631952" y="16256"/>
                    </a:lnTo>
                    <a:lnTo>
                      <a:pt x="607568" y="10160"/>
                    </a:lnTo>
                    <a:lnTo>
                      <a:pt x="587248" y="6096"/>
                    </a:lnTo>
                    <a:lnTo>
                      <a:pt x="575056" y="4064"/>
                    </a:lnTo>
                    <a:lnTo>
                      <a:pt x="560832" y="2032"/>
                    </a:lnTo>
                    <a:lnTo>
                      <a:pt x="540512" y="0"/>
                    </a:lnTo>
                    <a:close/>
                  </a:path>
                </a:pathLst>
              </a:custGeom>
              <a:blipFill>
                <a:blip r:embed="rId2"/>
                <a:stretch>
                  <a:fillRect l="-25050" r="-24847"/>
                </a:stretch>
              </a:blipFill>
            </p:spPr>
          </p:sp>
        </p:grpSp>
        <p:grpSp>
          <p:nvGrpSpPr>
            <p:cNvPr id="65" name="Group 65"/>
            <p:cNvGrpSpPr>
              <a:grpSpLocks noChangeAspect="1"/>
            </p:cNvGrpSpPr>
            <p:nvPr/>
          </p:nvGrpSpPr>
          <p:grpSpPr>
            <a:xfrm>
              <a:off x="3324157" y="6104954"/>
              <a:ext cx="1065645" cy="1065645"/>
              <a:chOff x="0" y="0"/>
              <a:chExt cx="997712" cy="997712"/>
            </a:xfrm>
          </p:grpSpPr>
          <p:sp>
            <p:nvSpPr>
              <p:cNvPr id="66" name="Freeform 66"/>
              <p:cNvSpPr/>
              <p:nvPr/>
            </p:nvSpPr>
            <p:spPr>
              <a:xfrm>
                <a:off x="0" y="0"/>
                <a:ext cx="997712" cy="997714"/>
              </a:xfrm>
              <a:custGeom>
                <a:avLst/>
                <a:gdLst/>
                <a:ahLst/>
                <a:cxnLst/>
                <a:rect l="l" t="t" r="r" b="b"/>
                <a:pathLst>
                  <a:path w="997712" h="997714">
                    <a:moveTo>
                      <a:pt x="455168" y="0"/>
                    </a:moveTo>
                    <a:lnTo>
                      <a:pt x="436880" y="2032"/>
                    </a:lnTo>
                    <a:lnTo>
                      <a:pt x="420624" y="4064"/>
                    </a:lnTo>
                    <a:lnTo>
                      <a:pt x="410464" y="6096"/>
                    </a:lnTo>
                    <a:lnTo>
                      <a:pt x="398272" y="8128"/>
                    </a:lnTo>
                    <a:lnTo>
                      <a:pt x="388112" y="10160"/>
                    </a:lnTo>
                    <a:lnTo>
                      <a:pt x="363728" y="16256"/>
                    </a:lnTo>
                    <a:lnTo>
                      <a:pt x="357632" y="18288"/>
                    </a:lnTo>
                    <a:lnTo>
                      <a:pt x="349504" y="20320"/>
                    </a:lnTo>
                    <a:lnTo>
                      <a:pt x="331216" y="26416"/>
                    </a:lnTo>
                    <a:lnTo>
                      <a:pt x="327152" y="28448"/>
                    </a:lnTo>
                    <a:lnTo>
                      <a:pt x="321056" y="30480"/>
                    </a:lnTo>
                    <a:lnTo>
                      <a:pt x="316992" y="32512"/>
                    </a:lnTo>
                    <a:lnTo>
                      <a:pt x="310896" y="34544"/>
                    </a:lnTo>
                    <a:lnTo>
                      <a:pt x="306832" y="36576"/>
                    </a:lnTo>
                    <a:lnTo>
                      <a:pt x="300736" y="38608"/>
                    </a:lnTo>
                    <a:lnTo>
                      <a:pt x="292608" y="42672"/>
                    </a:lnTo>
                    <a:lnTo>
                      <a:pt x="286512" y="44704"/>
                    </a:lnTo>
                    <a:lnTo>
                      <a:pt x="262128" y="56896"/>
                    </a:lnTo>
                    <a:lnTo>
                      <a:pt x="260096" y="58928"/>
                    </a:lnTo>
                    <a:lnTo>
                      <a:pt x="247904" y="65024"/>
                    </a:lnTo>
                    <a:lnTo>
                      <a:pt x="245872" y="67056"/>
                    </a:lnTo>
                    <a:lnTo>
                      <a:pt x="237744" y="71120"/>
                    </a:lnTo>
                    <a:lnTo>
                      <a:pt x="235712" y="73152"/>
                    </a:lnTo>
                    <a:lnTo>
                      <a:pt x="231648" y="75184"/>
                    </a:lnTo>
                    <a:lnTo>
                      <a:pt x="229616" y="77216"/>
                    </a:lnTo>
                    <a:lnTo>
                      <a:pt x="221488" y="81280"/>
                    </a:lnTo>
                    <a:lnTo>
                      <a:pt x="219456" y="83312"/>
                    </a:lnTo>
                    <a:lnTo>
                      <a:pt x="215392" y="85344"/>
                    </a:lnTo>
                    <a:lnTo>
                      <a:pt x="211328" y="89408"/>
                    </a:lnTo>
                    <a:lnTo>
                      <a:pt x="207264" y="91440"/>
                    </a:lnTo>
                    <a:lnTo>
                      <a:pt x="205232" y="93472"/>
                    </a:lnTo>
                    <a:lnTo>
                      <a:pt x="201168" y="95504"/>
                    </a:lnTo>
                    <a:lnTo>
                      <a:pt x="197104" y="99568"/>
                    </a:lnTo>
                    <a:lnTo>
                      <a:pt x="193040" y="101600"/>
                    </a:lnTo>
                    <a:lnTo>
                      <a:pt x="186944" y="107696"/>
                    </a:lnTo>
                    <a:lnTo>
                      <a:pt x="182880" y="109728"/>
                    </a:lnTo>
                    <a:lnTo>
                      <a:pt x="174752" y="117856"/>
                    </a:lnTo>
                    <a:lnTo>
                      <a:pt x="170688" y="119888"/>
                    </a:lnTo>
                    <a:lnTo>
                      <a:pt x="148336" y="142240"/>
                    </a:lnTo>
                    <a:lnTo>
                      <a:pt x="144272" y="144272"/>
                    </a:lnTo>
                    <a:lnTo>
                      <a:pt x="142240" y="148336"/>
                    </a:lnTo>
                    <a:lnTo>
                      <a:pt x="121920" y="168656"/>
                    </a:lnTo>
                    <a:lnTo>
                      <a:pt x="119888" y="172720"/>
                    </a:lnTo>
                    <a:lnTo>
                      <a:pt x="109728" y="182880"/>
                    </a:lnTo>
                    <a:lnTo>
                      <a:pt x="107696" y="186944"/>
                    </a:lnTo>
                    <a:lnTo>
                      <a:pt x="101600" y="193040"/>
                    </a:lnTo>
                    <a:lnTo>
                      <a:pt x="99568" y="197104"/>
                    </a:lnTo>
                    <a:lnTo>
                      <a:pt x="95504" y="201168"/>
                    </a:lnTo>
                    <a:lnTo>
                      <a:pt x="93472" y="205232"/>
                    </a:lnTo>
                    <a:lnTo>
                      <a:pt x="91440" y="207264"/>
                    </a:lnTo>
                    <a:lnTo>
                      <a:pt x="89408" y="211328"/>
                    </a:lnTo>
                    <a:lnTo>
                      <a:pt x="85344" y="215392"/>
                    </a:lnTo>
                    <a:lnTo>
                      <a:pt x="83312" y="219456"/>
                    </a:lnTo>
                    <a:lnTo>
                      <a:pt x="81280" y="221488"/>
                    </a:lnTo>
                    <a:lnTo>
                      <a:pt x="77216" y="229616"/>
                    </a:lnTo>
                    <a:lnTo>
                      <a:pt x="75184" y="231648"/>
                    </a:lnTo>
                    <a:lnTo>
                      <a:pt x="73152" y="235712"/>
                    </a:lnTo>
                    <a:lnTo>
                      <a:pt x="71120" y="237744"/>
                    </a:lnTo>
                    <a:lnTo>
                      <a:pt x="67056" y="245872"/>
                    </a:lnTo>
                    <a:lnTo>
                      <a:pt x="65024" y="247904"/>
                    </a:lnTo>
                    <a:lnTo>
                      <a:pt x="56896" y="264160"/>
                    </a:lnTo>
                    <a:lnTo>
                      <a:pt x="54864" y="266192"/>
                    </a:lnTo>
                    <a:lnTo>
                      <a:pt x="46736" y="282448"/>
                    </a:lnTo>
                    <a:lnTo>
                      <a:pt x="44704" y="288544"/>
                    </a:lnTo>
                    <a:lnTo>
                      <a:pt x="38608" y="300736"/>
                    </a:lnTo>
                    <a:lnTo>
                      <a:pt x="36576" y="306832"/>
                    </a:lnTo>
                    <a:lnTo>
                      <a:pt x="34544" y="310896"/>
                    </a:lnTo>
                    <a:lnTo>
                      <a:pt x="32512" y="316992"/>
                    </a:lnTo>
                    <a:lnTo>
                      <a:pt x="30480" y="321056"/>
                    </a:lnTo>
                    <a:lnTo>
                      <a:pt x="18288" y="357632"/>
                    </a:lnTo>
                    <a:lnTo>
                      <a:pt x="16256" y="365760"/>
                    </a:lnTo>
                    <a:lnTo>
                      <a:pt x="14224" y="371856"/>
                    </a:lnTo>
                    <a:lnTo>
                      <a:pt x="12192" y="379984"/>
                    </a:lnTo>
                    <a:lnTo>
                      <a:pt x="10160" y="390144"/>
                    </a:lnTo>
                    <a:lnTo>
                      <a:pt x="8128" y="398272"/>
                    </a:lnTo>
                    <a:lnTo>
                      <a:pt x="6096" y="410464"/>
                    </a:lnTo>
                    <a:lnTo>
                      <a:pt x="4064" y="420624"/>
                    </a:lnTo>
                    <a:lnTo>
                      <a:pt x="2032" y="436880"/>
                    </a:lnTo>
                    <a:lnTo>
                      <a:pt x="0" y="457200"/>
                    </a:lnTo>
                    <a:lnTo>
                      <a:pt x="0" y="538480"/>
                    </a:lnTo>
                    <a:lnTo>
                      <a:pt x="2032" y="538480"/>
                    </a:lnTo>
                    <a:lnTo>
                      <a:pt x="2032" y="558800"/>
                    </a:lnTo>
                    <a:lnTo>
                      <a:pt x="4064" y="558800"/>
                    </a:lnTo>
                    <a:lnTo>
                      <a:pt x="4064" y="575056"/>
                    </a:lnTo>
                    <a:lnTo>
                      <a:pt x="6096" y="575056"/>
                    </a:lnTo>
                    <a:lnTo>
                      <a:pt x="6096" y="585216"/>
                    </a:lnTo>
                    <a:lnTo>
                      <a:pt x="8128" y="585216"/>
                    </a:lnTo>
                    <a:lnTo>
                      <a:pt x="8128" y="597408"/>
                    </a:lnTo>
                    <a:lnTo>
                      <a:pt x="10160" y="597408"/>
                    </a:lnTo>
                    <a:lnTo>
                      <a:pt x="10160" y="605536"/>
                    </a:lnTo>
                    <a:lnTo>
                      <a:pt x="12192" y="605536"/>
                    </a:lnTo>
                    <a:lnTo>
                      <a:pt x="12192" y="615696"/>
                    </a:lnTo>
                    <a:lnTo>
                      <a:pt x="14224" y="615696"/>
                    </a:lnTo>
                    <a:lnTo>
                      <a:pt x="14224" y="623824"/>
                    </a:lnTo>
                    <a:lnTo>
                      <a:pt x="16256" y="623824"/>
                    </a:lnTo>
                    <a:lnTo>
                      <a:pt x="16256" y="629920"/>
                    </a:lnTo>
                    <a:lnTo>
                      <a:pt x="18288" y="629920"/>
                    </a:lnTo>
                    <a:lnTo>
                      <a:pt x="18288" y="638048"/>
                    </a:lnTo>
                    <a:lnTo>
                      <a:pt x="20320" y="638048"/>
                    </a:lnTo>
                    <a:lnTo>
                      <a:pt x="20320" y="644144"/>
                    </a:lnTo>
                    <a:lnTo>
                      <a:pt x="22352" y="644144"/>
                    </a:lnTo>
                    <a:lnTo>
                      <a:pt x="22352" y="652272"/>
                    </a:lnTo>
                    <a:lnTo>
                      <a:pt x="24384" y="652272"/>
                    </a:lnTo>
                    <a:lnTo>
                      <a:pt x="24384" y="658368"/>
                    </a:lnTo>
                    <a:lnTo>
                      <a:pt x="26416" y="658368"/>
                    </a:lnTo>
                    <a:lnTo>
                      <a:pt x="26416" y="664464"/>
                    </a:lnTo>
                    <a:lnTo>
                      <a:pt x="28448" y="664464"/>
                    </a:lnTo>
                    <a:lnTo>
                      <a:pt x="28448" y="670560"/>
                    </a:lnTo>
                    <a:lnTo>
                      <a:pt x="30480" y="670560"/>
                    </a:lnTo>
                    <a:lnTo>
                      <a:pt x="30480" y="674624"/>
                    </a:lnTo>
                    <a:lnTo>
                      <a:pt x="32512" y="674624"/>
                    </a:lnTo>
                    <a:lnTo>
                      <a:pt x="32512" y="680720"/>
                    </a:lnTo>
                    <a:lnTo>
                      <a:pt x="34544" y="680720"/>
                    </a:lnTo>
                    <a:lnTo>
                      <a:pt x="34544" y="684784"/>
                    </a:lnTo>
                    <a:lnTo>
                      <a:pt x="36576" y="684784"/>
                    </a:lnTo>
                    <a:lnTo>
                      <a:pt x="36576" y="690880"/>
                    </a:lnTo>
                    <a:lnTo>
                      <a:pt x="38608" y="690880"/>
                    </a:lnTo>
                    <a:lnTo>
                      <a:pt x="38608" y="694944"/>
                    </a:lnTo>
                    <a:lnTo>
                      <a:pt x="40640" y="694944"/>
                    </a:lnTo>
                    <a:lnTo>
                      <a:pt x="40640" y="699008"/>
                    </a:lnTo>
                    <a:lnTo>
                      <a:pt x="42672" y="699008"/>
                    </a:lnTo>
                    <a:lnTo>
                      <a:pt x="42672" y="703072"/>
                    </a:lnTo>
                    <a:lnTo>
                      <a:pt x="44704" y="703072"/>
                    </a:lnTo>
                    <a:lnTo>
                      <a:pt x="44704" y="709168"/>
                    </a:lnTo>
                    <a:lnTo>
                      <a:pt x="46736" y="709168"/>
                    </a:lnTo>
                    <a:lnTo>
                      <a:pt x="46736" y="713232"/>
                    </a:lnTo>
                    <a:lnTo>
                      <a:pt x="48768" y="713232"/>
                    </a:lnTo>
                    <a:lnTo>
                      <a:pt x="48768" y="717296"/>
                    </a:lnTo>
                    <a:lnTo>
                      <a:pt x="50800" y="717296"/>
                    </a:lnTo>
                    <a:lnTo>
                      <a:pt x="50800" y="721360"/>
                    </a:lnTo>
                    <a:lnTo>
                      <a:pt x="52832" y="721360"/>
                    </a:lnTo>
                    <a:lnTo>
                      <a:pt x="52832" y="725424"/>
                    </a:lnTo>
                    <a:lnTo>
                      <a:pt x="54864" y="725424"/>
                    </a:lnTo>
                    <a:lnTo>
                      <a:pt x="54864" y="729488"/>
                    </a:lnTo>
                    <a:lnTo>
                      <a:pt x="56896" y="729488"/>
                    </a:lnTo>
                    <a:lnTo>
                      <a:pt x="56896" y="733552"/>
                    </a:lnTo>
                    <a:lnTo>
                      <a:pt x="58928" y="733552"/>
                    </a:lnTo>
                    <a:lnTo>
                      <a:pt x="58928" y="737616"/>
                    </a:lnTo>
                    <a:lnTo>
                      <a:pt x="60960" y="737616"/>
                    </a:lnTo>
                    <a:lnTo>
                      <a:pt x="62992" y="739648"/>
                    </a:lnTo>
                    <a:lnTo>
                      <a:pt x="62992" y="743712"/>
                    </a:lnTo>
                    <a:lnTo>
                      <a:pt x="65024" y="743712"/>
                    </a:lnTo>
                    <a:lnTo>
                      <a:pt x="65024" y="747776"/>
                    </a:lnTo>
                    <a:lnTo>
                      <a:pt x="67056" y="747776"/>
                    </a:lnTo>
                    <a:lnTo>
                      <a:pt x="69088" y="749808"/>
                    </a:lnTo>
                    <a:lnTo>
                      <a:pt x="69088" y="753872"/>
                    </a:lnTo>
                    <a:lnTo>
                      <a:pt x="71120" y="753872"/>
                    </a:lnTo>
                    <a:lnTo>
                      <a:pt x="71120" y="757936"/>
                    </a:lnTo>
                    <a:lnTo>
                      <a:pt x="73152" y="757936"/>
                    </a:lnTo>
                    <a:lnTo>
                      <a:pt x="75184" y="759968"/>
                    </a:lnTo>
                    <a:lnTo>
                      <a:pt x="75184" y="764032"/>
                    </a:lnTo>
                    <a:lnTo>
                      <a:pt x="77216" y="764032"/>
                    </a:lnTo>
                    <a:lnTo>
                      <a:pt x="77216" y="768096"/>
                    </a:lnTo>
                    <a:lnTo>
                      <a:pt x="79248" y="768096"/>
                    </a:lnTo>
                    <a:lnTo>
                      <a:pt x="81280" y="770128"/>
                    </a:lnTo>
                    <a:lnTo>
                      <a:pt x="81280" y="774192"/>
                    </a:lnTo>
                    <a:lnTo>
                      <a:pt x="83312" y="774192"/>
                    </a:lnTo>
                    <a:lnTo>
                      <a:pt x="85344" y="776224"/>
                    </a:lnTo>
                    <a:lnTo>
                      <a:pt x="85344" y="780288"/>
                    </a:lnTo>
                    <a:lnTo>
                      <a:pt x="87376" y="780288"/>
                    </a:lnTo>
                    <a:lnTo>
                      <a:pt x="89408" y="782320"/>
                    </a:lnTo>
                    <a:lnTo>
                      <a:pt x="89408" y="786384"/>
                    </a:lnTo>
                    <a:lnTo>
                      <a:pt x="91440" y="786384"/>
                    </a:lnTo>
                    <a:lnTo>
                      <a:pt x="95504" y="790448"/>
                    </a:lnTo>
                    <a:lnTo>
                      <a:pt x="95504" y="794512"/>
                    </a:lnTo>
                    <a:lnTo>
                      <a:pt x="97536" y="794512"/>
                    </a:lnTo>
                    <a:lnTo>
                      <a:pt x="101600" y="798576"/>
                    </a:lnTo>
                    <a:lnTo>
                      <a:pt x="101600" y="802640"/>
                    </a:lnTo>
                    <a:lnTo>
                      <a:pt x="103632" y="802640"/>
                    </a:lnTo>
                    <a:lnTo>
                      <a:pt x="109728" y="808736"/>
                    </a:lnTo>
                    <a:lnTo>
                      <a:pt x="109728" y="812800"/>
                    </a:lnTo>
                    <a:lnTo>
                      <a:pt x="111760" y="812800"/>
                    </a:lnTo>
                    <a:lnTo>
                      <a:pt x="117856" y="818896"/>
                    </a:lnTo>
                    <a:lnTo>
                      <a:pt x="117856" y="822960"/>
                    </a:lnTo>
                    <a:lnTo>
                      <a:pt x="119888" y="822960"/>
                    </a:lnTo>
                    <a:lnTo>
                      <a:pt x="136144" y="839216"/>
                    </a:lnTo>
                    <a:lnTo>
                      <a:pt x="136144" y="843280"/>
                    </a:lnTo>
                    <a:lnTo>
                      <a:pt x="138176" y="843280"/>
                    </a:lnTo>
                    <a:lnTo>
                      <a:pt x="150368" y="855472"/>
                    </a:lnTo>
                    <a:lnTo>
                      <a:pt x="154432" y="857504"/>
                    </a:lnTo>
                    <a:lnTo>
                      <a:pt x="172720" y="875792"/>
                    </a:lnTo>
                    <a:lnTo>
                      <a:pt x="176784" y="877824"/>
                    </a:lnTo>
                    <a:lnTo>
                      <a:pt x="184912" y="885952"/>
                    </a:lnTo>
                    <a:lnTo>
                      <a:pt x="188976" y="887984"/>
                    </a:lnTo>
                    <a:lnTo>
                      <a:pt x="193040" y="892048"/>
                    </a:lnTo>
                    <a:lnTo>
                      <a:pt x="197104" y="894080"/>
                    </a:lnTo>
                    <a:lnTo>
                      <a:pt x="201168" y="898144"/>
                    </a:lnTo>
                    <a:lnTo>
                      <a:pt x="205232" y="900176"/>
                    </a:lnTo>
                    <a:lnTo>
                      <a:pt x="209296" y="904240"/>
                    </a:lnTo>
                    <a:lnTo>
                      <a:pt x="213360" y="906272"/>
                    </a:lnTo>
                    <a:lnTo>
                      <a:pt x="215392" y="908304"/>
                    </a:lnTo>
                    <a:lnTo>
                      <a:pt x="219456" y="910336"/>
                    </a:lnTo>
                    <a:lnTo>
                      <a:pt x="221488" y="912368"/>
                    </a:lnTo>
                    <a:lnTo>
                      <a:pt x="225552" y="914400"/>
                    </a:lnTo>
                    <a:lnTo>
                      <a:pt x="227584" y="916433"/>
                    </a:lnTo>
                    <a:lnTo>
                      <a:pt x="231648" y="918465"/>
                    </a:lnTo>
                    <a:lnTo>
                      <a:pt x="233680" y="920497"/>
                    </a:lnTo>
                    <a:lnTo>
                      <a:pt x="241808" y="924561"/>
                    </a:lnTo>
                    <a:lnTo>
                      <a:pt x="243840" y="926593"/>
                    </a:lnTo>
                    <a:lnTo>
                      <a:pt x="251968" y="930657"/>
                    </a:lnTo>
                    <a:lnTo>
                      <a:pt x="254000" y="932689"/>
                    </a:lnTo>
                    <a:lnTo>
                      <a:pt x="290576" y="950977"/>
                    </a:lnTo>
                    <a:lnTo>
                      <a:pt x="296672" y="953009"/>
                    </a:lnTo>
                    <a:lnTo>
                      <a:pt x="304800" y="957073"/>
                    </a:lnTo>
                    <a:lnTo>
                      <a:pt x="310896" y="959105"/>
                    </a:lnTo>
                    <a:lnTo>
                      <a:pt x="314960" y="961137"/>
                    </a:lnTo>
                    <a:lnTo>
                      <a:pt x="321056" y="963169"/>
                    </a:lnTo>
                    <a:lnTo>
                      <a:pt x="325120" y="965201"/>
                    </a:lnTo>
                    <a:lnTo>
                      <a:pt x="355600" y="975361"/>
                    </a:lnTo>
                    <a:lnTo>
                      <a:pt x="363728" y="977393"/>
                    </a:lnTo>
                    <a:lnTo>
                      <a:pt x="369824" y="979425"/>
                    </a:lnTo>
                    <a:lnTo>
                      <a:pt x="377952" y="981457"/>
                    </a:lnTo>
                    <a:lnTo>
                      <a:pt x="388112" y="983489"/>
                    </a:lnTo>
                    <a:lnTo>
                      <a:pt x="396240" y="985521"/>
                    </a:lnTo>
                    <a:lnTo>
                      <a:pt x="406400" y="987553"/>
                    </a:lnTo>
                    <a:lnTo>
                      <a:pt x="418592" y="989585"/>
                    </a:lnTo>
                    <a:lnTo>
                      <a:pt x="432816" y="991617"/>
                    </a:lnTo>
                    <a:lnTo>
                      <a:pt x="451104" y="993649"/>
                    </a:lnTo>
                    <a:lnTo>
                      <a:pt x="487680" y="995681"/>
                    </a:lnTo>
                    <a:lnTo>
                      <a:pt x="508000" y="997714"/>
                    </a:lnTo>
                    <a:lnTo>
                      <a:pt x="508000" y="997714"/>
                    </a:lnTo>
                    <a:lnTo>
                      <a:pt x="508000" y="995680"/>
                    </a:lnTo>
                    <a:lnTo>
                      <a:pt x="546608" y="993648"/>
                    </a:lnTo>
                    <a:lnTo>
                      <a:pt x="562864" y="991616"/>
                    </a:lnTo>
                    <a:lnTo>
                      <a:pt x="577088" y="989584"/>
                    </a:lnTo>
                    <a:lnTo>
                      <a:pt x="589280" y="987552"/>
                    </a:lnTo>
                    <a:lnTo>
                      <a:pt x="599440" y="985520"/>
                    </a:lnTo>
                    <a:lnTo>
                      <a:pt x="607568" y="983488"/>
                    </a:lnTo>
                    <a:lnTo>
                      <a:pt x="617728" y="981456"/>
                    </a:lnTo>
                    <a:lnTo>
                      <a:pt x="625856" y="979424"/>
                    </a:lnTo>
                    <a:lnTo>
                      <a:pt x="631952" y="977392"/>
                    </a:lnTo>
                    <a:lnTo>
                      <a:pt x="640080" y="975360"/>
                    </a:lnTo>
                    <a:lnTo>
                      <a:pt x="676656" y="963168"/>
                    </a:lnTo>
                    <a:lnTo>
                      <a:pt x="680720" y="961136"/>
                    </a:lnTo>
                    <a:lnTo>
                      <a:pt x="686816" y="959103"/>
                    </a:lnTo>
                    <a:lnTo>
                      <a:pt x="694944" y="955039"/>
                    </a:lnTo>
                    <a:lnTo>
                      <a:pt x="701040" y="953007"/>
                    </a:lnTo>
                    <a:lnTo>
                      <a:pt x="741680" y="932687"/>
                    </a:lnTo>
                    <a:lnTo>
                      <a:pt x="743712" y="930655"/>
                    </a:lnTo>
                    <a:lnTo>
                      <a:pt x="755904" y="924559"/>
                    </a:lnTo>
                    <a:lnTo>
                      <a:pt x="757936" y="922527"/>
                    </a:lnTo>
                    <a:lnTo>
                      <a:pt x="762000" y="920495"/>
                    </a:lnTo>
                    <a:lnTo>
                      <a:pt x="764032" y="918463"/>
                    </a:lnTo>
                    <a:lnTo>
                      <a:pt x="772160" y="914399"/>
                    </a:lnTo>
                    <a:lnTo>
                      <a:pt x="774192" y="912367"/>
                    </a:lnTo>
                    <a:lnTo>
                      <a:pt x="778256" y="910335"/>
                    </a:lnTo>
                    <a:lnTo>
                      <a:pt x="782320" y="906271"/>
                    </a:lnTo>
                    <a:lnTo>
                      <a:pt x="786384" y="904239"/>
                    </a:lnTo>
                    <a:lnTo>
                      <a:pt x="788416" y="902207"/>
                    </a:lnTo>
                    <a:lnTo>
                      <a:pt x="792480" y="900175"/>
                    </a:lnTo>
                    <a:lnTo>
                      <a:pt x="796544" y="896111"/>
                    </a:lnTo>
                    <a:lnTo>
                      <a:pt x="800608" y="894079"/>
                    </a:lnTo>
                    <a:lnTo>
                      <a:pt x="804672" y="890015"/>
                    </a:lnTo>
                    <a:lnTo>
                      <a:pt x="808736" y="887983"/>
                    </a:lnTo>
                    <a:lnTo>
                      <a:pt x="816864" y="879855"/>
                    </a:lnTo>
                    <a:lnTo>
                      <a:pt x="820928" y="877823"/>
                    </a:lnTo>
                    <a:lnTo>
                      <a:pt x="831088" y="867663"/>
                    </a:lnTo>
                    <a:lnTo>
                      <a:pt x="835152" y="865631"/>
                    </a:lnTo>
                    <a:lnTo>
                      <a:pt x="865632" y="835151"/>
                    </a:lnTo>
                    <a:lnTo>
                      <a:pt x="867664" y="831087"/>
                    </a:lnTo>
                    <a:lnTo>
                      <a:pt x="877824" y="820927"/>
                    </a:lnTo>
                    <a:lnTo>
                      <a:pt x="879856" y="816863"/>
                    </a:lnTo>
                    <a:lnTo>
                      <a:pt x="887984" y="808735"/>
                    </a:lnTo>
                    <a:lnTo>
                      <a:pt x="890016" y="804671"/>
                    </a:lnTo>
                    <a:lnTo>
                      <a:pt x="894080" y="800607"/>
                    </a:lnTo>
                    <a:lnTo>
                      <a:pt x="896112" y="796543"/>
                    </a:lnTo>
                    <a:lnTo>
                      <a:pt x="900176" y="792479"/>
                    </a:lnTo>
                    <a:lnTo>
                      <a:pt x="902208" y="788415"/>
                    </a:lnTo>
                    <a:lnTo>
                      <a:pt x="904240" y="786383"/>
                    </a:lnTo>
                    <a:lnTo>
                      <a:pt x="906272" y="782319"/>
                    </a:lnTo>
                    <a:lnTo>
                      <a:pt x="910336" y="778255"/>
                    </a:lnTo>
                    <a:lnTo>
                      <a:pt x="912368" y="774191"/>
                    </a:lnTo>
                    <a:lnTo>
                      <a:pt x="914400" y="772159"/>
                    </a:lnTo>
                    <a:lnTo>
                      <a:pt x="918464" y="764031"/>
                    </a:lnTo>
                    <a:lnTo>
                      <a:pt x="920496" y="761999"/>
                    </a:lnTo>
                    <a:lnTo>
                      <a:pt x="922528" y="757935"/>
                    </a:lnTo>
                    <a:lnTo>
                      <a:pt x="924560" y="755903"/>
                    </a:lnTo>
                    <a:lnTo>
                      <a:pt x="930656" y="743711"/>
                    </a:lnTo>
                    <a:lnTo>
                      <a:pt x="932688" y="741679"/>
                    </a:lnTo>
                    <a:lnTo>
                      <a:pt x="953008" y="701039"/>
                    </a:lnTo>
                    <a:lnTo>
                      <a:pt x="955040" y="694943"/>
                    </a:lnTo>
                    <a:lnTo>
                      <a:pt x="959104" y="686815"/>
                    </a:lnTo>
                    <a:lnTo>
                      <a:pt x="961136" y="680719"/>
                    </a:lnTo>
                    <a:lnTo>
                      <a:pt x="963169" y="676655"/>
                    </a:lnTo>
                    <a:lnTo>
                      <a:pt x="975361" y="640079"/>
                    </a:lnTo>
                    <a:lnTo>
                      <a:pt x="977393" y="631951"/>
                    </a:lnTo>
                    <a:lnTo>
                      <a:pt x="979425" y="625855"/>
                    </a:lnTo>
                    <a:lnTo>
                      <a:pt x="981457" y="617727"/>
                    </a:lnTo>
                    <a:lnTo>
                      <a:pt x="983489" y="607567"/>
                    </a:lnTo>
                    <a:lnTo>
                      <a:pt x="985521" y="599439"/>
                    </a:lnTo>
                    <a:lnTo>
                      <a:pt x="987553" y="589279"/>
                    </a:lnTo>
                    <a:lnTo>
                      <a:pt x="989585" y="577087"/>
                    </a:lnTo>
                    <a:lnTo>
                      <a:pt x="991617" y="562863"/>
                    </a:lnTo>
                    <a:lnTo>
                      <a:pt x="993649" y="546607"/>
                    </a:lnTo>
                    <a:lnTo>
                      <a:pt x="995680" y="508000"/>
                    </a:lnTo>
                    <a:lnTo>
                      <a:pt x="997712" y="487680"/>
                    </a:lnTo>
                    <a:lnTo>
                      <a:pt x="995680" y="487680"/>
                    </a:lnTo>
                    <a:lnTo>
                      <a:pt x="995680" y="451104"/>
                    </a:lnTo>
                    <a:lnTo>
                      <a:pt x="993648" y="451104"/>
                    </a:lnTo>
                    <a:lnTo>
                      <a:pt x="993648" y="434848"/>
                    </a:lnTo>
                    <a:lnTo>
                      <a:pt x="991616" y="434848"/>
                    </a:lnTo>
                    <a:lnTo>
                      <a:pt x="991616" y="418592"/>
                    </a:lnTo>
                    <a:lnTo>
                      <a:pt x="989584" y="418592"/>
                    </a:lnTo>
                    <a:lnTo>
                      <a:pt x="989584" y="408432"/>
                    </a:lnTo>
                    <a:lnTo>
                      <a:pt x="987552" y="408432"/>
                    </a:lnTo>
                    <a:lnTo>
                      <a:pt x="987552" y="396240"/>
                    </a:lnTo>
                    <a:lnTo>
                      <a:pt x="985520" y="396240"/>
                    </a:lnTo>
                    <a:lnTo>
                      <a:pt x="985520" y="388112"/>
                    </a:lnTo>
                    <a:lnTo>
                      <a:pt x="983488" y="388112"/>
                    </a:lnTo>
                    <a:lnTo>
                      <a:pt x="983488" y="377952"/>
                    </a:lnTo>
                    <a:lnTo>
                      <a:pt x="981456" y="377952"/>
                    </a:lnTo>
                    <a:lnTo>
                      <a:pt x="981456" y="369824"/>
                    </a:lnTo>
                    <a:lnTo>
                      <a:pt x="979424" y="369824"/>
                    </a:lnTo>
                    <a:lnTo>
                      <a:pt x="979424" y="363728"/>
                    </a:lnTo>
                    <a:lnTo>
                      <a:pt x="977392" y="363728"/>
                    </a:lnTo>
                    <a:lnTo>
                      <a:pt x="977392" y="355600"/>
                    </a:lnTo>
                    <a:lnTo>
                      <a:pt x="975360" y="355600"/>
                    </a:lnTo>
                    <a:lnTo>
                      <a:pt x="975360" y="349504"/>
                    </a:lnTo>
                    <a:lnTo>
                      <a:pt x="973328" y="349504"/>
                    </a:lnTo>
                    <a:lnTo>
                      <a:pt x="973328" y="343408"/>
                    </a:lnTo>
                    <a:lnTo>
                      <a:pt x="971296" y="343408"/>
                    </a:lnTo>
                    <a:lnTo>
                      <a:pt x="971296" y="337312"/>
                    </a:lnTo>
                    <a:lnTo>
                      <a:pt x="969264" y="337312"/>
                    </a:lnTo>
                    <a:lnTo>
                      <a:pt x="969264" y="331216"/>
                    </a:lnTo>
                    <a:lnTo>
                      <a:pt x="967232" y="331216"/>
                    </a:lnTo>
                    <a:lnTo>
                      <a:pt x="967232" y="325120"/>
                    </a:lnTo>
                    <a:lnTo>
                      <a:pt x="965200" y="325120"/>
                    </a:lnTo>
                    <a:lnTo>
                      <a:pt x="965200" y="321056"/>
                    </a:lnTo>
                    <a:lnTo>
                      <a:pt x="963168" y="321056"/>
                    </a:lnTo>
                    <a:lnTo>
                      <a:pt x="963168" y="314960"/>
                    </a:lnTo>
                    <a:lnTo>
                      <a:pt x="961136" y="314960"/>
                    </a:lnTo>
                    <a:lnTo>
                      <a:pt x="961136" y="310896"/>
                    </a:lnTo>
                    <a:lnTo>
                      <a:pt x="959104" y="310896"/>
                    </a:lnTo>
                    <a:lnTo>
                      <a:pt x="959104" y="304800"/>
                    </a:lnTo>
                    <a:lnTo>
                      <a:pt x="957072" y="304800"/>
                    </a:lnTo>
                    <a:lnTo>
                      <a:pt x="957072" y="300736"/>
                    </a:lnTo>
                    <a:lnTo>
                      <a:pt x="955040" y="300736"/>
                    </a:lnTo>
                    <a:lnTo>
                      <a:pt x="955040" y="296672"/>
                    </a:lnTo>
                    <a:lnTo>
                      <a:pt x="953008" y="296672"/>
                    </a:lnTo>
                    <a:lnTo>
                      <a:pt x="953008" y="290576"/>
                    </a:lnTo>
                    <a:lnTo>
                      <a:pt x="950976" y="290576"/>
                    </a:lnTo>
                    <a:lnTo>
                      <a:pt x="950976" y="286512"/>
                    </a:lnTo>
                    <a:lnTo>
                      <a:pt x="948944" y="286512"/>
                    </a:lnTo>
                    <a:lnTo>
                      <a:pt x="948944" y="282448"/>
                    </a:lnTo>
                    <a:lnTo>
                      <a:pt x="946912" y="282448"/>
                    </a:lnTo>
                    <a:lnTo>
                      <a:pt x="946912" y="278384"/>
                    </a:lnTo>
                    <a:lnTo>
                      <a:pt x="944880" y="278384"/>
                    </a:lnTo>
                    <a:lnTo>
                      <a:pt x="944880" y="274320"/>
                    </a:lnTo>
                    <a:lnTo>
                      <a:pt x="942848" y="274320"/>
                    </a:lnTo>
                    <a:lnTo>
                      <a:pt x="942848" y="270256"/>
                    </a:lnTo>
                    <a:lnTo>
                      <a:pt x="940816" y="270256"/>
                    </a:lnTo>
                    <a:lnTo>
                      <a:pt x="940816" y="266192"/>
                    </a:lnTo>
                    <a:lnTo>
                      <a:pt x="938784" y="266192"/>
                    </a:lnTo>
                    <a:lnTo>
                      <a:pt x="938784" y="262128"/>
                    </a:lnTo>
                    <a:lnTo>
                      <a:pt x="936752" y="262128"/>
                    </a:lnTo>
                    <a:lnTo>
                      <a:pt x="936752" y="258064"/>
                    </a:lnTo>
                    <a:lnTo>
                      <a:pt x="934720" y="258064"/>
                    </a:lnTo>
                    <a:lnTo>
                      <a:pt x="934720" y="254000"/>
                    </a:lnTo>
                    <a:lnTo>
                      <a:pt x="932688" y="251968"/>
                    </a:lnTo>
                    <a:lnTo>
                      <a:pt x="930656" y="251968"/>
                    </a:lnTo>
                    <a:lnTo>
                      <a:pt x="930656" y="247904"/>
                    </a:lnTo>
                    <a:lnTo>
                      <a:pt x="928624" y="247904"/>
                    </a:lnTo>
                    <a:lnTo>
                      <a:pt x="928624" y="243840"/>
                    </a:lnTo>
                    <a:lnTo>
                      <a:pt x="926592" y="241808"/>
                    </a:lnTo>
                    <a:lnTo>
                      <a:pt x="924560" y="241808"/>
                    </a:lnTo>
                    <a:lnTo>
                      <a:pt x="924560" y="237744"/>
                    </a:lnTo>
                    <a:lnTo>
                      <a:pt x="922528" y="237744"/>
                    </a:lnTo>
                    <a:lnTo>
                      <a:pt x="922528" y="233680"/>
                    </a:lnTo>
                    <a:lnTo>
                      <a:pt x="920496" y="231648"/>
                    </a:lnTo>
                    <a:lnTo>
                      <a:pt x="918464" y="231648"/>
                    </a:lnTo>
                    <a:lnTo>
                      <a:pt x="918464" y="227584"/>
                    </a:lnTo>
                    <a:lnTo>
                      <a:pt x="916432" y="225552"/>
                    </a:lnTo>
                    <a:lnTo>
                      <a:pt x="914400" y="225552"/>
                    </a:lnTo>
                    <a:lnTo>
                      <a:pt x="914400" y="221488"/>
                    </a:lnTo>
                    <a:lnTo>
                      <a:pt x="912368" y="219456"/>
                    </a:lnTo>
                    <a:lnTo>
                      <a:pt x="910336" y="219456"/>
                    </a:lnTo>
                    <a:lnTo>
                      <a:pt x="910336" y="215392"/>
                    </a:lnTo>
                    <a:lnTo>
                      <a:pt x="908304" y="213360"/>
                    </a:lnTo>
                    <a:lnTo>
                      <a:pt x="906272" y="213360"/>
                    </a:lnTo>
                    <a:lnTo>
                      <a:pt x="906272" y="209296"/>
                    </a:lnTo>
                    <a:lnTo>
                      <a:pt x="902208" y="205232"/>
                    </a:lnTo>
                    <a:lnTo>
                      <a:pt x="900176" y="205232"/>
                    </a:lnTo>
                    <a:lnTo>
                      <a:pt x="900176" y="201168"/>
                    </a:lnTo>
                    <a:lnTo>
                      <a:pt x="896112" y="197104"/>
                    </a:lnTo>
                    <a:lnTo>
                      <a:pt x="894080" y="197104"/>
                    </a:lnTo>
                    <a:lnTo>
                      <a:pt x="894080" y="193040"/>
                    </a:lnTo>
                    <a:lnTo>
                      <a:pt x="890016" y="188976"/>
                    </a:lnTo>
                    <a:lnTo>
                      <a:pt x="887984" y="188976"/>
                    </a:lnTo>
                    <a:lnTo>
                      <a:pt x="887984" y="184912"/>
                    </a:lnTo>
                    <a:lnTo>
                      <a:pt x="879856" y="176784"/>
                    </a:lnTo>
                    <a:lnTo>
                      <a:pt x="877824" y="176784"/>
                    </a:lnTo>
                    <a:lnTo>
                      <a:pt x="877824" y="172720"/>
                    </a:lnTo>
                    <a:lnTo>
                      <a:pt x="861568" y="156464"/>
                    </a:lnTo>
                    <a:lnTo>
                      <a:pt x="859536" y="156464"/>
                    </a:lnTo>
                    <a:lnTo>
                      <a:pt x="859536" y="152400"/>
                    </a:lnTo>
                    <a:lnTo>
                      <a:pt x="843280" y="136144"/>
                    </a:lnTo>
                    <a:lnTo>
                      <a:pt x="839216" y="134112"/>
                    </a:lnTo>
                    <a:lnTo>
                      <a:pt x="822960" y="117856"/>
                    </a:lnTo>
                    <a:lnTo>
                      <a:pt x="818896" y="115824"/>
                    </a:lnTo>
                    <a:lnTo>
                      <a:pt x="810768" y="107696"/>
                    </a:lnTo>
                    <a:lnTo>
                      <a:pt x="806704" y="105664"/>
                    </a:lnTo>
                    <a:lnTo>
                      <a:pt x="800608" y="99568"/>
                    </a:lnTo>
                    <a:lnTo>
                      <a:pt x="796544" y="97536"/>
                    </a:lnTo>
                    <a:lnTo>
                      <a:pt x="794512" y="95504"/>
                    </a:lnTo>
                    <a:lnTo>
                      <a:pt x="790448" y="93472"/>
                    </a:lnTo>
                    <a:lnTo>
                      <a:pt x="786384" y="89408"/>
                    </a:lnTo>
                    <a:lnTo>
                      <a:pt x="782320" y="87376"/>
                    </a:lnTo>
                    <a:lnTo>
                      <a:pt x="780288" y="85344"/>
                    </a:lnTo>
                    <a:lnTo>
                      <a:pt x="776224" y="83312"/>
                    </a:lnTo>
                    <a:lnTo>
                      <a:pt x="774192" y="81280"/>
                    </a:lnTo>
                    <a:lnTo>
                      <a:pt x="770128" y="79248"/>
                    </a:lnTo>
                    <a:lnTo>
                      <a:pt x="768096" y="77216"/>
                    </a:lnTo>
                    <a:lnTo>
                      <a:pt x="764032" y="75184"/>
                    </a:lnTo>
                    <a:lnTo>
                      <a:pt x="762000" y="73152"/>
                    </a:lnTo>
                    <a:lnTo>
                      <a:pt x="753872" y="69088"/>
                    </a:lnTo>
                    <a:lnTo>
                      <a:pt x="751840" y="67056"/>
                    </a:lnTo>
                    <a:lnTo>
                      <a:pt x="739648" y="60960"/>
                    </a:lnTo>
                    <a:lnTo>
                      <a:pt x="737616" y="58928"/>
                    </a:lnTo>
                    <a:lnTo>
                      <a:pt x="705104" y="42672"/>
                    </a:lnTo>
                    <a:lnTo>
                      <a:pt x="699008" y="40640"/>
                    </a:lnTo>
                    <a:lnTo>
                      <a:pt x="690880" y="36576"/>
                    </a:lnTo>
                    <a:lnTo>
                      <a:pt x="684784" y="34544"/>
                    </a:lnTo>
                    <a:lnTo>
                      <a:pt x="680720" y="32512"/>
                    </a:lnTo>
                    <a:lnTo>
                      <a:pt x="674624" y="30480"/>
                    </a:lnTo>
                    <a:lnTo>
                      <a:pt x="670560" y="28448"/>
                    </a:lnTo>
                    <a:lnTo>
                      <a:pt x="646176" y="20320"/>
                    </a:lnTo>
                    <a:lnTo>
                      <a:pt x="638048" y="18288"/>
                    </a:lnTo>
                    <a:lnTo>
                      <a:pt x="631952" y="16256"/>
                    </a:lnTo>
                    <a:lnTo>
                      <a:pt x="607568" y="10160"/>
                    </a:lnTo>
                    <a:lnTo>
                      <a:pt x="587248" y="6096"/>
                    </a:lnTo>
                    <a:lnTo>
                      <a:pt x="575056" y="4064"/>
                    </a:lnTo>
                    <a:lnTo>
                      <a:pt x="560832" y="2032"/>
                    </a:lnTo>
                    <a:lnTo>
                      <a:pt x="540512" y="0"/>
                    </a:lnTo>
                    <a:close/>
                  </a:path>
                </a:pathLst>
              </a:custGeom>
              <a:blipFill>
                <a:blip r:embed="rId14"/>
                <a:stretch>
                  <a:fillRect l="-61764" r="-37058" b="-98823"/>
                </a:stretch>
              </a:blipFill>
            </p:spPr>
          </p:sp>
        </p:grpSp>
        <p:sp>
          <p:nvSpPr>
            <p:cNvPr id="68" name="TextBox 68"/>
            <p:cNvSpPr txBox="1"/>
            <p:nvPr/>
          </p:nvSpPr>
          <p:spPr>
            <a:xfrm>
              <a:off x="1555973" y="6653504"/>
              <a:ext cx="1614812" cy="259156"/>
            </a:xfrm>
            <a:prstGeom prst="rect">
              <a:avLst/>
            </a:prstGeom>
          </p:spPr>
          <p:txBody>
            <a:bodyPr lIns="0" tIns="0" rIns="0" bIns="0" rtlCol="0" anchor="t">
              <a:spAutoFit/>
            </a:bodyPr>
            <a:lstStyle/>
            <a:p>
              <a:pPr algn="r">
                <a:lnSpc>
                  <a:spcPts val="2132"/>
                </a:lnSpc>
              </a:pPr>
              <a:r>
                <a:rPr lang="en-US" sz="1523" dirty="0">
                  <a:solidFill>
                    <a:srgbClr val="000000"/>
                  </a:solidFill>
                  <a:latin typeface="Montserrat"/>
                  <a:ea typeface="Montserrat"/>
                  <a:cs typeface="Montserrat"/>
                  <a:sym typeface="Montserrat"/>
                </a:rPr>
                <a:t>Team Lead</a:t>
              </a:r>
            </a:p>
          </p:txBody>
        </p:sp>
        <p:sp>
          <p:nvSpPr>
            <p:cNvPr id="70" name="Freeform 70"/>
            <p:cNvSpPr/>
            <p:nvPr/>
          </p:nvSpPr>
          <p:spPr>
            <a:xfrm>
              <a:off x="14146696" y="6498827"/>
              <a:ext cx="263344" cy="256096"/>
            </a:xfrm>
            <a:custGeom>
              <a:avLst/>
              <a:gdLst/>
              <a:ahLst/>
              <a:cxnLst/>
              <a:rect l="l" t="t" r="r" b="b"/>
              <a:pathLst>
                <a:path w="263344" h="256096">
                  <a:moveTo>
                    <a:pt x="0" y="0"/>
                  </a:moveTo>
                  <a:lnTo>
                    <a:pt x="263345" y="0"/>
                  </a:lnTo>
                  <a:lnTo>
                    <a:pt x="263345" y="256097"/>
                  </a:lnTo>
                  <a:lnTo>
                    <a:pt x="0" y="256097"/>
                  </a:lnTo>
                  <a:lnTo>
                    <a:pt x="0" y="0"/>
                  </a:lnTo>
                  <a:close/>
                </a:path>
              </a:pathLst>
            </a:custGeom>
            <a:blipFill>
              <a:blip r:embed="rId13"/>
              <a:stretch>
                <a:fillRect/>
              </a:stretch>
            </a:blipFill>
          </p:spPr>
          <p:txBody>
            <a:bodyPr/>
            <a:lstStyle/>
            <a:p>
              <a:endParaRPr lang="en-IN" dirty="0"/>
            </a:p>
          </p:txBody>
        </p:sp>
        <p:sp>
          <p:nvSpPr>
            <p:cNvPr id="72" name="TextBox 72"/>
            <p:cNvSpPr txBox="1"/>
            <p:nvPr/>
          </p:nvSpPr>
          <p:spPr>
            <a:xfrm>
              <a:off x="4513595" y="4845066"/>
              <a:ext cx="8940264" cy="763479"/>
            </a:xfrm>
            <a:prstGeom prst="rect">
              <a:avLst/>
            </a:prstGeom>
          </p:spPr>
          <p:txBody>
            <a:bodyPr lIns="0" tIns="0" rIns="0" bIns="0" rtlCol="0" anchor="t">
              <a:spAutoFit/>
            </a:bodyPr>
            <a:lstStyle/>
            <a:p>
              <a:pPr algn="just">
                <a:lnSpc>
                  <a:spcPts val="2049"/>
                </a:lnSpc>
              </a:pPr>
              <a:r>
                <a:rPr lang="en-US" sz="1620" b="0" i="0" dirty="0">
                  <a:solidFill>
                    <a:schemeClr val="bg1"/>
                  </a:solidFill>
                  <a:effectLst/>
                  <a:latin typeface="Poppins 2" panose="020B0604020202020204" charset="0"/>
                  <a:cs typeface="Poppins 2" panose="020B0604020202020204" charset="0"/>
                </a:rPr>
                <a:t>Pragati has done a Master’s degree in Human Resources &amp; Marketing with more than 3 years of experience in Talent acquisition and her expertise is in end-to-end recruitment.</a:t>
              </a:r>
              <a:endParaRPr lang="en-US" sz="1620" spc="-11" dirty="0">
                <a:solidFill>
                  <a:schemeClr val="bg1"/>
                </a:solidFill>
                <a:latin typeface="Poppins 2" panose="020B0604020202020204" charset="0"/>
                <a:ea typeface="Poppins 2"/>
                <a:cs typeface="Poppins 2" panose="020B0604020202020204" charset="0"/>
                <a:sym typeface="Poppins 2"/>
              </a:endParaRPr>
            </a:p>
          </p:txBody>
        </p:sp>
        <p:sp>
          <p:nvSpPr>
            <p:cNvPr id="73" name="TextBox 73"/>
            <p:cNvSpPr txBox="1"/>
            <p:nvPr/>
          </p:nvSpPr>
          <p:spPr>
            <a:xfrm>
              <a:off x="14584814" y="4756551"/>
              <a:ext cx="3020145" cy="265661"/>
            </a:xfrm>
            <a:prstGeom prst="rect">
              <a:avLst/>
            </a:prstGeom>
          </p:spPr>
          <p:txBody>
            <a:bodyPr lIns="0" tIns="0" rIns="0" bIns="0" rtlCol="0" anchor="t">
              <a:spAutoFit/>
            </a:bodyPr>
            <a:lstStyle/>
            <a:p>
              <a:pPr algn="l">
                <a:lnSpc>
                  <a:spcPts val="2157"/>
                </a:lnSpc>
              </a:pPr>
              <a:r>
                <a:rPr lang="en-US" sz="1540" b="1" spc="32" dirty="0">
                  <a:solidFill>
                    <a:srgbClr val="141A4C"/>
                  </a:solidFill>
                  <a:latin typeface="Montserrat Bold"/>
                  <a:ea typeface="Montserrat Bold"/>
                  <a:cs typeface="Montserrat Bold"/>
                  <a:sym typeface="Montserrat Bold"/>
                </a:rPr>
                <a:t>Pragati Bansal </a:t>
              </a:r>
            </a:p>
          </p:txBody>
        </p:sp>
        <p:sp>
          <p:nvSpPr>
            <p:cNvPr id="74" name="TextBox 74"/>
            <p:cNvSpPr txBox="1"/>
            <p:nvPr/>
          </p:nvSpPr>
          <p:spPr>
            <a:xfrm>
              <a:off x="4513595" y="6085904"/>
              <a:ext cx="8971606" cy="1020151"/>
            </a:xfrm>
            <a:prstGeom prst="rect">
              <a:avLst/>
            </a:prstGeom>
          </p:spPr>
          <p:txBody>
            <a:bodyPr wrap="square" lIns="0" tIns="0" rIns="0" bIns="0" rtlCol="0" anchor="t">
              <a:spAutoFit/>
            </a:bodyPr>
            <a:lstStyle/>
            <a:p>
              <a:pPr algn="just">
                <a:lnSpc>
                  <a:spcPts val="2049"/>
                </a:lnSpc>
              </a:pPr>
              <a:r>
                <a:rPr lang="en-US" sz="1620" b="0" i="0" dirty="0" err="1">
                  <a:solidFill>
                    <a:schemeClr val="bg1"/>
                  </a:solidFill>
                  <a:effectLst/>
                  <a:latin typeface="Poppins 2" panose="020B0604020202020204" charset="0"/>
                  <a:cs typeface="Poppins 2" panose="020B0604020202020204" charset="0"/>
                </a:rPr>
                <a:t>Lubna</a:t>
              </a:r>
              <a:r>
                <a:rPr lang="en-US" sz="1620" b="0" i="0" dirty="0">
                  <a:solidFill>
                    <a:schemeClr val="bg1"/>
                  </a:solidFill>
                  <a:effectLst/>
                  <a:latin typeface="Poppins 2" panose="020B0604020202020204" charset="0"/>
                  <a:cs typeface="Poppins 2" panose="020B0604020202020204" charset="0"/>
                </a:rPr>
                <a:t> has a total of 5 yrs. of experience in Talent Acquisition (End-to-End Recruitment) and around 3 years of experience in Finance Recruitment. She has a diverse background in recruitment for the Domestic &amp; International voice process. She has technical Recruitment for Engineers.</a:t>
              </a:r>
              <a:endParaRPr lang="en-US" sz="1620" spc="-11" dirty="0">
                <a:solidFill>
                  <a:schemeClr val="bg1"/>
                </a:solidFill>
                <a:latin typeface="Poppins 2" panose="020B0604020202020204" charset="0"/>
                <a:ea typeface="Poppins 2"/>
                <a:cs typeface="Poppins 2" panose="020B0604020202020204" charset="0"/>
                <a:sym typeface="Poppins 2"/>
              </a:endParaRPr>
            </a:p>
          </p:txBody>
        </p:sp>
        <p:sp>
          <p:nvSpPr>
            <p:cNvPr id="75" name="TextBox 75"/>
            <p:cNvSpPr txBox="1"/>
            <p:nvPr/>
          </p:nvSpPr>
          <p:spPr>
            <a:xfrm>
              <a:off x="14552139" y="6328274"/>
              <a:ext cx="3129931" cy="699633"/>
            </a:xfrm>
            <a:prstGeom prst="rect">
              <a:avLst/>
            </a:prstGeom>
          </p:spPr>
          <p:txBody>
            <a:bodyPr lIns="0" tIns="0" rIns="0" bIns="0" rtlCol="0" anchor="t">
              <a:spAutoFit/>
            </a:bodyPr>
            <a:lstStyle/>
            <a:p>
              <a:pPr algn="l">
                <a:lnSpc>
                  <a:spcPts val="2872"/>
                </a:lnSpc>
              </a:pPr>
              <a:r>
                <a:rPr lang="en-US" sz="1540" spc="9" dirty="0">
                  <a:solidFill>
                    <a:srgbClr val="141A4C"/>
                  </a:solidFill>
                  <a:latin typeface="Montserrat"/>
                  <a:ea typeface="Montserrat"/>
                  <a:cs typeface="Montserrat"/>
                  <a:sym typeface="Montserrat"/>
                </a:rPr>
                <a:t>+91 - 80804 47188</a:t>
              </a:r>
            </a:p>
            <a:p>
              <a:pPr algn="l">
                <a:lnSpc>
                  <a:spcPts val="2872"/>
                </a:lnSpc>
              </a:pPr>
              <a:r>
                <a:rPr lang="en-US" sz="1540" spc="9" dirty="0">
                  <a:solidFill>
                    <a:srgbClr val="141A4C"/>
                  </a:solidFill>
                  <a:latin typeface="Montserrat"/>
                  <a:ea typeface="Montserrat"/>
                  <a:cs typeface="Montserrat"/>
                  <a:sym typeface="Montserrat"/>
                </a:rPr>
                <a:t>lubna@insightadvisors.in </a:t>
              </a:r>
            </a:p>
          </p:txBody>
        </p:sp>
        <p:sp>
          <p:nvSpPr>
            <p:cNvPr id="76" name="TextBox 76"/>
            <p:cNvSpPr txBox="1"/>
            <p:nvPr/>
          </p:nvSpPr>
          <p:spPr>
            <a:xfrm>
              <a:off x="14556621" y="5058649"/>
              <a:ext cx="3129931" cy="699615"/>
            </a:xfrm>
            <a:prstGeom prst="rect">
              <a:avLst/>
            </a:prstGeom>
          </p:spPr>
          <p:txBody>
            <a:bodyPr lIns="0" tIns="0" rIns="0" bIns="0" rtlCol="0" anchor="t">
              <a:spAutoFit/>
            </a:bodyPr>
            <a:lstStyle/>
            <a:p>
              <a:pPr>
                <a:lnSpc>
                  <a:spcPts val="2872"/>
                </a:lnSpc>
              </a:pPr>
              <a:r>
                <a:rPr lang="en-US" sz="1540" spc="9" dirty="0">
                  <a:solidFill>
                    <a:srgbClr val="141A4C"/>
                  </a:solidFill>
                  <a:latin typeface="Montserrat"/>
                  <a:ea typeface="Montserrat"/>
                  <a:cs typeface="Montserrat"/>
                  <a:sym typeface="Montserrat"/>
                </a:rPr>
                <a:t>+91 - 79787 60025</a:t>
              </a:r>
            </a:p>
            <a:p>
              <a:pPr algn="l">
                <a:lnSpc>
                  <a:spcPts val="2872"/>
                </a:lnSpc>
              </a:pPr>
              <a:r>
                <a:rPr lang="en-US" sz="1540" spc="9" dirty="0">
                  <a:solidFill>
                    <a:srgbClr val="141A4C"/>
                  </a:solidFill>
                  <a:latin typeface="Montserrat"/>
                  <a:ea typeface="Montserrat"/>
                  <a:cs typeface="Montserrat"/>
                  <a:sym typeface="Montserrat"/>
                </a:rPr>
                <a:t>pragati@insightadvisors.in</a:t>
              </a:r>
            </a:p>
          </p:txBody>
        </p:sp>
        <p:sp>
          <p:nvSpPr>
            <p:cNvPr id="77" name="TextBox 77"/>
            <p:cNvSpPr txBox="1"/>
            <p:nvPr/>
          </p:nvSpPr>
          <p:spPr>
            <a:xfrm>
              <a:off x="14584814" y="5994210"/>
              <a:ext cx="2761174" cy="265661"/>
            </a:xfrm>
            <a:prstGeom prst="rect">
              <a:avLst/>
            </a:prstGeom>
          </p:spPr>
          <p:txBody>
            <a:bodyPr lIns="0" tIns="0" rIns="0" bIns="0" rtlCol="0" anchor="t">
              <a:spAutoFit/>
            </a:bodyPr>
            <a:lstStyle/>
            <a:p>
              <a:pPr algn="l">
                <a:lnSpc>
                  <a:spcPts val="2157"/>
                </a:lnSpc>
              </a:pPr>
              <a:r>
                <a:rPr lang="en-US" sz="1540" b="1" spc="32" dirty="0" err="1">
                  <a:solidFill>
                    <a:srgbClr val="141A4C"/>
                  </a:solidFill>
                  <a:latin typeface="Montserrat Bold"/>
                  <a:ea typeface="Montserrat Bold"/>
                  <a:cs typeface="Montserrat Bold"/>
                  <a:sym typeface="Montserrat Bold"/>
                </a:rPr>
                <a:t>Lubna</a:t>
              </a:r>
              <a:r>
                <a:rPr lang="en-US" sz="1540" b="1" spc="32" dirty="0">
                  <a:solidFill>
                    <a:srgbClr val="141A4C"/>
                  </a:solidFill>
                  <a:latin typeface="Montserrat Bold"/>
                  <a:ea typeface="Montserrat Bold"/>
                  <a:cs typeface="Montserrat Bold"/>
                  <a:sym typeface="Montserrat Bold"/>
                </a:rPr>
                <a:t> </a:t>
              </a:r>
              <a:r>
                <a:rPr lang="en-US" sz="1540" b="1" spc="32" dirty="0" err="1">
                  <a:solidFill>
                    <a:srgbClr val="141A4C"/>
                  </a:solidFill>
                  <a:latin typeface="Montserrat Bold"/>
                  <a:ea typeface="Montserrat Bold"/>
                  <a:cs typeface="Montserrat Bold"/>
                  <a:sym typeface="Montserrat Bold"/>
                </a:rPr>
                <a:t>Kazi</a:t>
              </a:r>
              <a:endParaRPr lang="en-US" sz="1540" b="1" spc="32" dirty="0">
                <a:solidFill>
                  <a:srgbClr val="141A4C"/>
                </a:solidFill>
                <a:latin typeface="Montserrat Bold"/>
                <a:ea typeface="Montserrat Bold"/>
                <a:cs typeface="Montserrat Bold"/>
                <a:sym typeface="Montserrat Bold"/>
              </a:endParaRPr>
            </a:p>
          </p:txBody>
        </p:sp>
        <p:sp>
          <p:nvSpPr>
            <p:cNvPr id="86" name="Freeform 86"/>
            <p:cNvSpPr/>
            <p:nvPr/>
          </p:nvSpPr>
          <p:spPr>
            <a:xfrm>
              <a:off x="14192198" y="7757103"/>
              <a:ext cx="263344" cy="256096"/>
            </a:xfrm>
            <a:custGeom>
              <a:avLst/>
              <a:gdLst/>
              <a:ahLst/>
              <a:cxnLst/>
              <a:rect l="l" t="t" r="r" b="b"/>
              <a:pathLst>
                <a:path w="263344" h="256096">
                  <a:moveTo>
                    <a:pt x="0" y="0"/>
                  </a:moveTo>
                  <a:lnTo>
                    <a:pt x="263345" y="0"/>
                  </a:lnTo>
                  <a:lnTo>
                    <a:pt x="263345" y="256096"/>
                  </a:lnTo>
                  <a:lnTo>
                    <a:pt x="0" y="256096"/>
                  </a:lnTo>
                  <a:lnTo>
                    <a:pt x="0" y="0"/>
                  </a:lnTo>
                  <a:close/>
                </a:path>
              </a:pathLst>
            </a:custGeom>
            <a:blipFill>
              <a:blip r:embed="rId13"/>
              <a:stretch>
                <a:fillRect/>
              </a:stretch>
            </a:blipFill>
          </p:spPr>
        </p:sp>
        <p:sp>
          <p:nvSpPr>
            <p:cNvPr id="87" name="Freeform 87"/>
            <p:cNvSpPr/>
            <p:nvPr/>
          </p:nvSpPr>
          <p:spPr>
            <a:xfrm>
              <a:off x="14199446" y="9499560"/>
              <a:ext cx="289920" cy="229520"/>
            </a:xfrm>
            <a:custGeom>
              <a:avLst/>
              <a:gdLst/>
              <a:ahLst/>
              <a:cxnLst/>
              <a:rect l="l" t="t" r="r" b="b"/>
              <a:pathLst>
                <a:path w="289920" h="229520">
                  <a:moveTo>
                    <a:pt x="0" y="0"/>
                  </a:moveTo>
                  <a:lnTo>
                    <a:pt x="289921" y="0"/>
                  </a:lnTo>
                  <a:lnTo>
                    <a:pt x="289921" y="229520"/>
                  </a:lnTo>
                  <a:lnTo>
                    <a:pt x="0" y="229520"/>
                  </a:lnTo>
                  <a:lnTo>
                    <a:pt x="0" y="0"/>
                  </a:lnTo>
                  <a:close/>
                </a:path>
              </a:pathLst>
            </a:custGeom>
            <a:blipFill>
              <a:blip r:embed="rId10"/>
              <a:stretch>
                <a:fillRect/>
              </a:stretch>
            </a:blipFill>
          </p:spPr>
        </p:sp>
        <p:sp>
          <p:nvSpPr>
            <p:cNvPr id="88" name="Freeform 88"/>
            <p:cNvSpPr/>
            <p:nvPr/>
          </p:nvSpPr>
          <p:spPr>
            <a:xfrm>
              <a:off x="14192198" y="8138831"/>
              <a:ext cx="289920" cy="229520"/>
            </a:xfrm>
            <a:custGeom>
              <a:avLst/>
              <a:gdLst/>
              <a:ahLst/>
              <a:cxnLst/>
              <a:rect l="l" t="t" r="r" b="b"/>
              <a:pathLst>
                <a:path w="289920" h="229520">
                  <a:moveTo>
                    <a:pt x="0" y="0"/>
                  </a:moveTo>
                  <a:lnTo>
                    <a:pt x="289921" y="0"/>
                  </a:lnTo>
                  <a:lnTo>
                    <a:pt x="289921" y="229520"/>
                  </a:lnTo>
                  <a:lnTo>
                    <a:pt x="0" y="229520"/>
                  </a:lnTo>
                  <a:lnTo>
                    <a:pt x="0" y="0"/>
                  </a:lnTo>
                  <a:close/>
                </a:path>
              </a:pathLst>
            </a:custGeom>
            <a:blipFill>
              <a:blip r:embed="rId10"/>
              <a:stretch>
                <a:fillRect/>
              </a:stretch>
            </a:blipFill>
          </p:spPr>
        </p:sp>
        <p:grpSp>
          <p:nvGrpSpPr>
            <p:cNvPr id="90" name="Group 90"/>
            <p:cNvGrpSpPr>
              <a:grpSpLocks noChangeAspect="1"/>
            </p:cNvGrpSpPr>
            <p:nvPr/>
          </p:nvGrpSpPr>
          <p:grpSpPr>
            <a:xfrm>
              <a:off x="3324156" y="8718862"/>
              <a:ext cx="1065645" cy="1065645"/>
              <a:chOff x="0" y="0"/>
              <a:chExt cx="997712" cy="997712"/>
            </a:xfrm>
          </p:grpSpPr>
          <p:sp>
            <p:nvSpPr>
              <p:cNvPr id="91" name="Freeform 91"/>
              <p:cNvSpPr/>
              <p:nvPr/>
            </p:nvSpPr>
            <p:spPr>
              <a:xfrm>
                <a:off x="0" y="0"/>
                <a:ext cx="997712" cy="997714"/>
              </a:xfrm>
              <a:custGeom>
                <a:avLst/>
                <a:gdLst/>
                <a:ahLst/>
                <a:cxnLst/>
                <a:rect l="l" t="t" r="r" b="b"/>
                <a:pathLst>
                  <a:path w="997712" h="997714">
                    <a:moveTo>
                      <a:pt x="455168" y="0"/>
                    </a:moveTo>
                    <a:lnTo>
                      <a:pt x="436880" y="2032"/>
                    </a:lnTo>
                    <a:lnTo>
                      <a:pt x="420624" y="4064"/>
                    </a:lnTo>
                    <a:lnTo>
                      <a:pt x="410464" y="6096"/>
                    </a:lnTo>
                    <a:lnTo>
                      <a:pt x="398272" y="8128"/>
                    </a:lnTo>
                    <a:lnTo>
                      <a:pt x="388112" y="10160"/>
                    </a:lnTo>
                    <a:lnTo>
                      <a:pt x="363728" y="16256"/>
                    </a:lnTo>
                    <a:lnTo>
                      <a:pt x="357632" y="18288"/>
                    </a:lnTo>
                    <a:lnTo>
                      <a:pt x="349504" y="20320"/>
                    </a:lnTo>
                    <a:lnTo>
                      <a:pt x="331216" y="26416"/>
                    </a:lnTo>
                    <a:lnTo>
                      <a:pt x="327152" y="28448"/>
                    </a:lnTo>
                    <a:lnTo>
                      <a:pt x="321056" y="30480"/>
                    </a:lnTo>
                    <a:lnTo>
                      <a:pt x="316992" y="32512"/>
                    </a:lnTo>
                    <a:lnTo>
                      <a:pt x="310896" y="34544"/>
                    </a:lnTo>
                    <a:lnTo>
                      <a:pt x="306832" y="36576"/>
                    </a:lnTo>
                    <a:lnTo>
                      <a:pt x="300736" y="38608"/>
                    </a:lnTo>
                    <a:lnTo>
                      <a:pt x="292608" y="42672"/>
                    </a:lnTo>
                    <a:lnTo>
                      <a:pt x="286512" y="44704"/>
                    </a:lnTo>
                    <a:lnTo>
                      <a:pt x="262128" y="56896"/>
                    </a:lnTo>
                    <a:lnTo>
                      <a:pt x="260096" y="58928"/>
                    </a:lnTo>
                    <a:lnTo>
                      <a:pt x="247904" y="65024"/>
                    </a:lnTo>
                    <a:lnTo>
                      <a:pt x="245872" y="67056"/>
                    </a:lnTo>
                    <a:lnTo>
                      <a:pt x="237744" y="71120"/>
                    </a:lnTo>
                    <a:lnTo>
                      <a:pt x="235712" y="73152"/>
                    </a:lnTo>
                    <a:lnTo>
                      <a:pt x="231648" y="75184"/>
                    </a:lnTo>
                    <a:lnTo>
                      <a:pt x="229616" y="77216"/>
                    </a:lnTo>
                    <a:lnTo>
                      <a:pt x="221488" y="81280"/>
                    </a:lnTo>
                    <a:lnTo>
                      <a:pt x="219456" y="83312"/>
                    </a:lnTo>
                    <a:lnTo>
                      <a:pt x="215392" y="85344"/>
                    </a:lnTo>
                    <a:lnTo>
                      <a:pt x="211328" y="89408"/>
                    </a:lnTo>
                    <a:lnTo>
                      <a:pt x="207264" y="91440"/>
                    </a:lnTo>
                    <a:lnTo>
                      <a:pt x="205232" y="93472"/>
                    </a:lnTo>
                    <a:lnTo>
                      <a:pt x="201168" y="95504"/>
                    </a:lnTo>
                    <a:lnTo>
                      <a:pt x="197104" y="99568"/>
                    </a:lnTo>
                    <a:lnTo>
                      <a:pt x="193040" y="101600"/>
                    </a:lnTo>
                    <a:lnTo>
                      <a:pt x="186944" y="107696"/>
                    </a:lnTo>
                    <a:lnTo>
                      <a:pt x="182880" y="109728"/>
                    </a:lnTo>
                    <a:lnTo>
                      <a:pt x="174752" y="117856"/>
                    </a:lnTo>
                    <a:lnTo>
                      <a:pt x="170688" y="119888"/>
                    </a:lnTo>
                    <a:lnTo>
                      <a:pt x="148336" y="142240"/>
                    </a:lnTo>
                    <a:lnTo>
                      <a:pt x="144272" y="144272"/>
                    </a:lnTo>
                    <a:lnTo>
                      <a:pt x="142240" y="148336"/>
                    </a:lnTo>
                    <a:lnTo>
                      <a:pt x="121920" y="168656"/>
                    </a:lnTo>
                    <a:lnTo>
                      <a:pt x="119888" y="172720"/>
                    </a:lnTo>
                    <a:lnTo>
                      <a:pt x="109728" y="182880"/>
                    </a:lnTo>
                    <a:lnTo>
                      <a:pt x="107696" y="186944"/>
                    </a:lnTo>
                    <a:lnTo>
                      <a:pt x="101600" y="193040"/>
                    </a:lnTo>
                    <a:lnTo>
                      <a:pt x="99568" y="197104"/>
                    </a:lnTo>
                    <a:lnTo>
                      <a:pt x="95504" y="201168"/>
                    </a:lnTo>
                    <a:lnTo>
                      <a:pt x="93472" y="205232"/>
                    </a:lnTo>
                    <a:lnTo>
                      <a:pt x="91440" y="207264"/>
                    </a:lnTo>
                    <a:lnTo>
                      <a:pt x="89408" y="211328"/>
                    </a:lnTo>
                    <a:lnTo>
                      <a:pt x="85344" y="215392"/>
                    </a:lnTo>
                    <a:lnTo>
                      <a:pt x="83312" y="219456"/>
                    </a:lnTo>
                    <a:lnTo>
                      <a:pt x="81280" y="221488"/>
                    </a:lnTo>
                    <a:lnTo>
                      <a:pt x="77216" y="229616"/>
                    </a:lnTo>
                    <a:lnTo>
                      <a:pt x="75184" y="231648"/>
                    </a:lnTo>
                    <a:lnTo>
                      <a:pt x="73152" y="235712"/>
                    </a:lnTo>
                    <a:lnTo>
                      <a:pt x="71120" y="237744"/>
                    </a:lnTo>
                    <a:lnTo>
                      <a:pt x="67056" y="245872"/>
                    </a:lnTo>
                    <a:lnTo>
                      <a:pt x="65024" y="247904"/>
                    </a:lnTo>
                    <a:lnTo>
                      <a:pt x="56896" y="264160"/>
                    </a:lnTo>
                    <a:lnTo>
                      <a:pt x="54864" y="266192"/>
                    </a:lnTo>
                    <a:lnTo>
                      <a:pt x="46736" y="282448"/>
                    </a:lnTo>
                    <a:lnTo>
                      <a:pt x="44704" y="288544"/>
                    </a:lnTo>
                    <a:lnTo>
                      <a:pt x="38608" y="300736"/>
                    </a:lnTo>
                    <a:lnTo>
                      <a:pt x="36576" y="306832"/>
                    </a:lnTo>
                    <a:lnTo>
                      <a:pt x="34544" y="310896"/>
                    </a:lnTo>
                    <a:lnTo>
                      <a:pt x="32512" y="316992"/>
                    </a:lnTo>
                    <a:lnTo>
                      <a:pt x="30480" y="321056"/>
                    </a:lnTo>
                    <a:lnTo>
                      <a:pt x="18288" y="357632"/>
                    </a:lnTo>
                    <a:lnTo>
                      <a:pt x="16256" y="365760"/>
                    </a:lnTo>
                    <a:lnTo>
                      <a:pt x="14224" y="371856"/>
                    </a:lnTo>
                    <a:lnTo>
                      <a:pt x="12192" y="379984"/>
                    </a:lnTo>
                    <a:lnTo>
                      <a:pt x="10160" y="390144"/>
                    </a:lnTo>
                    <a:lnTo>
                      <a:pt x="8128" y="398272"/>
                    </a:lnTo>
                    <a:lnTo>
                      <a:pt x="6096" y="410464"/>
                    </a:lnTo>
                    <a:lnTo>
                      <a:pt x="4064" y="420624"/>
                    </a:lnTo>
                    <a:lnTo>
                      <a:pt x="2032" y="436880"/>
                    </a:lnTo>
                    <a:lnTo>
                      <a:pt x="0" y="457200"/>
                    </a:lnTo>
                    <a:lnTo>
                      <a:pt x="0" y="538480"/>
                    </a:lnTo>
                    <a:lnTo>
                      <a:pt x="2032" y="538480"/>
                    </a:lnTo>
                    <a:lnTo>
                      <a:pt x="2032" y="558800"/>
                    </a:lnTo>
                    <a:lnTo>
                      <a:pt x="4064" y="558800"/>
                    </a:lnTo>
                    <a:lnTo>
                      <a:pt x="4064" y="575056"/>
                    </a:lnTo>
                    <a:lnTo>
                      <a:pt x="6096" y="575056"/>
                    </a:lnTo>
                    <a:lnTo>
                      <a:pt x="6096" y="585216"/>
                    </a:lnTo>
                    <a:lnTo>
                      <a:pt x="8128" y="585216"/>
                    </a:lnTo>
                    <a:lnTo>
                      <a:pt x="8128" y="597408"/>
                    </a:lnTo>
                    <a:lnTo>
                      <a:pt x="10160" y="597408"/>
                    </a:lnTo>
                    <a:lnTo>
                      <a:pt x="10160" y="605536"/>
                    </a:lnTo>
                    <a:lnTo>
                      <a:pt x="12192" y="605536"/>
                    </a:lnTo>
                    <a:lnTo>
                      <a:pt x="12192" y="615696"/>
                    </a:lnTo>
                    <a:lnTo>
                      <a:pt x="14224" y="615696"/>
                    </a:lnTo>
                    <a:lnTo>
                      <a:pt x="14224" y="623824"/>
                    </a:lnTo>
                    <a:lnTo>
                      <a:pt x="16256" y="623824"/>
                    </a:lnTo>
                    <a:lnTo>
                      <a:pt x="16256" y="629920"/>
                    </a:lnTo>
                    <a:lnTo>
                      <a:pt x="18288" y="629920"/>
                    </a:lnTo>
                    <a:lnTo>
                      <a:pt x="18288" y="638048"/>
                    </a:lnTo>
                    <a:lnTo>
                      <a:pt x="20320" y="638048"/>
                    </a:lnTo>
                    <a:lnTo>
                      <a:pt x="20320" y="644144"/>
                    </a:lnTo>
                    <a:lnTo>
                      <a:pt x="22352" y="644144"/>
                    </a:lnTo>
                    <a:lnTo>
                      <a:pt x="22352" y="652272"/>
                    </a:lnTo>
                    <a:lnTo>
                      <a:pt x="24384" y="652272"/>
                    </a:lnTo>
                    <a:lnTo>
                      <a:pt x="24384" y="658368"/>
                    </a:lnTo>
                    <a:lnTo>
                      <a:pt x="26416" y="658368"/>
                    </a:lnTo>
                    <a:lnTo>
                      <a:pt x="26416" y="664464"/>
                    </a:lnTo>
                    <a:lnTo>
                      <a:pt x="28448" y="664464"/>
                    </a:lnTo>
                    <a:lnTo>
                      <a:pt x="28448" y="670560"/>
                    </a:lnTo>
                    <a:lnTo>
                      <a:pt x="30480" y="670560"/>
                    </a:lnTo>
                    <a:lnTo>
                      <a:pt x="30480" y="674624"/>
                    </a:lnTo>
                    <a:lnTo>
                      <a:pt x="32512" y="674624"/>
                    </a:lnTo>
                    <a:lnTo>
                      <a:pt x="32512" y="680720"/>
                    </a:lnTo>
                    <a:lnTo>
                      <a:pt x="34544" y="680720"/>
                    </a:lnTo>
                    <a:lnTo>
                      <a:pt x="34544" y="684784"/>
                    </a:lnTo>
                    <a:lnTo>
                      <a:pt x="36576" y="684784"/>
                    </a:lnTo>
                    <a:lnTo>
                      <a:pt x="36576" y="690880"/>
                    </a:lnTo>
                    <a:lnTo>
                      <a:pt x="38608" y="690880"/>
                    </a:lnTo>
                    <a:lnTo>
                      <a:pt x="38608" y="694944"/>
                    </a:lnTo>
                    <a:lnTo>
                      <a:pt x="40640" y="694944"/>
                    </a:lnTo>
                    <a:lnTo>
                      <a:pt x="40640" y="699008"/>
                    </a:lnTo>
                    <a:lnTo>
                      <a:pt x="42672" y="699008"/>
                    </a:lnTo>
                    <a:lnTo>
                      <a:pt x="42672" y="703072"/>
                    </a:lnTo>
                    <a:lnTo>
                      <a:pt x="44704" y="703072"/>
                    </a:lnTo>
                    <a:lnTo>
                      <a:pt x="44704" y="709168"/>
                    </a:lnTo>
                    <a:lnTo>
                      <a:pt x="46736" y="709168"/>
                    </a:lnTo>
                    <a:lnTo>
                      <a:pt x="46736" y="713232"/>
                    </a:lnTo>
                    <a:lnTo>
                      <a:pt x="48768" y="713232"/>
                    </a:lnTo>
                    <a:lnTo>
                      <a:pt x="48768" y="717296"/>
                    </a:lnTo>
                    <a:lnTo>
                      <a:pt x="50800" y="717296"/>
                    </a:lnTo>
                    <a:lnTo>
                      <a:pt x="50800" y="721360"/>
                    </a:lnTo>
                    <a:lnTo>
                      <a:pt x="52832" y="721360"/>
                    </a:lnTo>
                    <a:lnTo>
                      <a:pt x="52832" y="725424"/>
                    </a:lnTo>
                    <a:lnTo>
                      <a:pt x="54864" y="725424"/>
                    </a:lnTo>
                    <a:lnTo>
                      <a:pt x="54864" y="729488"/>
                    </a:lnTo>
                    <a:lnTo>
                      <a:pt x="56896" y="729488"/>
                    </a:lnTo>
                    <a:lnTo>
                      <a:pt x="56896" y="733552"/>
                    </a:lnTo>
                    <a:lnTo>
                      <a:pt x="58928" y="733552"/>
                    </a:lnTo>
                    <a:lnTo>
                      <a:pt x="58928" y="737616"/>
                    </a:lnTo>
                    <a:lnTo>
                      <a:pt x="60960" y="737616"/>
                    </a:lnTo>
                    <a:lnTo>
                      <a:pt x="62992" y="739648"/>
                    </a:lnTo>
                    <a:lnTo>
                      <a:pt x="62992" y="743712"/>
                    </a:lnTo>
                    <a:lnTo>
                      <a:pt x="65024" y="743712"/>
                    </a:lnTo>
                    <a:lnTo>
                      <a:pt x="65024" y="747776"/>
                    </a:lnTo>
                    <a:lnTo>
                      <a:pt x="67056" y="747776"/>
                    </a:lnTo>
                    <a:lnTo>
                      <a:pt x="69088" y="749808"/>
                    </a:lnTo>
                    <a:lnTo>
                      <a:pt x="69088" y="753872"/>
                    </a:lnTo>
                    <a:lnTo>
                      <a:pt x="71120" y="753872"/>
                    </a:lnTo>
                    <a:lnTo>
                      <a:pt x="71120" y="757936"/>
                    </a:lnTo>
                    <a:lnTo>
                      <a:pt x="73152" y="757936"/>
                    </a:lnTo>
                    <a:lnTo>
                      <a:pt x="75184" y="759968"/>
                    </a:lnTo>
                    <a:lnTo>
                      <a:pt x="75184" y="764032"/>
                    </a:lnTo>
                    <a:lnTo>
                      <a:pt x="77216" y="764032"/>
                    </a:lnTo>
                    <a:lnTo>
                      <a:pt x="77216" y="768096"/>
                    </a:lnTo>
                    <a:lnTo>
                      <a:pt x="79248" y="768096"/>
                    </a:lnTo>
                    <a:lnTo>
                      <a:pt x="81280" y="770128"/>
                    </a:lnTo>
                    <a:lnTo>
                      <a:pt x="81280" y="774192"/>
                    </a:lnTo>
                    <a:lnTo>
                      <a:pt x="83312" y="774192"/>
                    </a:lnTo>
                    <a:lnTo>
                      <a:pt x="85344" y="776224"/>
                    </a:lnTo>
                    <a:lnTo>
                      <a:pt x="85344" y="780288"/>
                    </a:lnTo>
                    <a:lnTo>
                      <a:pt x="87376" y="780288"/>
                    </a:lnTo>
                    <a:lnTo>
                      <a:pt x="89408" y="782320"/>
                    </a:lnTo>
                    <a:lnTo>
                      <a:pt x="89408" y="786384"/>
                    </a:lnTo>
                    <a:lnTo>
                      <a:pt x="91440" y="786384"/>
                    </a:lnTo>
                    <a:lnTo>
                      <a:pt x="95504" y="790448"/>
                    </a:lnTo>
                    <a:lnTo>
                      <a:pt x="95504" y="794512"/>
                    </a:lnTo>
                    <a:lnTo>
                      <a:pt x="97536" y="794512"/>
                    </a:lnTo>
                    <a:lnTo>
                      <a:pt x="101600" y="798576"/>
                    </a:lnTo>
                    <a:lnTo>
                      <a:pt x="101600" y="802640"/>
                    </a:lnTo>
                    <a:lnTo>
                      <a:pt x="103632" y="802640"/>
                    </a:lnTo>
                    <a:lnTo>
                      <a:pt x="109728" y="808736"/>
                    </a:lnTo>
                    <a:lnTo>
                      <a:pt x="109728" y="812800"/>
                    </a:lnTo>
                    <a:lnTo>
                      <a:pt x="111760" y="812800"/>
                    </a:lnTo>
                    <a:lnTo>
                      <a:pt x="117856" y="818896"/>
                    </a:lnTo>
                    <a:lnTo>
                      <a:pt x="117856" y="822960"/>
                    </a:lnTo>
                    <a:lnTo>
                      <a:pt x="119888" y="822960"/>
                    </a:lnTo>
                    <a:lnTo>
                      <a:pt x="136144" y="839216"/>
                    </a:lnTo>
                    <a:lnTo>
                      <a:pt x="136144" y="843280"/>
                    </a:lnTo>
                    <a:lnTo>
                      <a:pt x="138176" y="843280"/>
                    </a:lnTo>
                    <a:lnTo>
                      <a:pt x="150368" y="855472"/>
                    </a:lnTo>
                    <a:lnTo>
                      <a:pt x="154432" y="857504"/>
                    </a:lnTo>
                    <a:lnTo>
                      <a:pt x="172720" y="875792"/>
                    </a:lnTo>
                    <a:lnTo>
                      <a:pt x="176784" y="877824"/>
                    </a:lnTo>
                    <a:lnTo>
                      <a:pt x="184912" y="885952"/>
                    </a:lnTo>
                    <a:lnTo>
                      <a:pt x="188976" y="887984"/>
                    </a:lnTo>
                    <a:lnTo>
                      <a:pt x="193040" y="892048"/>
                    </a:lnTo>
                    <a:lnTo>
                      <a:pt x="197104" y="894080"/>
                    </a:lnTo>
                    <a:lnTo>
                      <a:pt x="201168" y="898144"/>
                    </a:lnTo>
                    <a:lnTo>
                      <a:pt x="205232" y="900176"/>
                    </a:lnTo>
                    <a:lnTo>
                      <a:pt x="209296" y="904240"/>
                    </a:lnTo>
                    <a:lnTo>
                      <a:pt x="213360" y="906272"/>
                    </a:lnTo>
                    <a:lnTo>
                      <a:pt x="215392" y="908304"/>
                    </a:lnTo>
                    <a:lnTo>
                      <a:pt x="219456" y="910336"/>
                    </a:lnTo>
                    <a:lnTo>
                      <a:pt x="221488" y="912368"/>
                    </a:lnTo>
                    <a:lnTo>
                      <a:pt x="225552" y="914400"/>
                    </a:lnTo>
                    <a:lnTo>
                      <a:pt x="227584" y="916433"/>
                    </a:lnTo>
                    <a:lnTo>
                      <a:pt x="231648" y="918465"/>
                    </a:lnTo>
                    <a:lnTo>
                      <a:pt x="233680" y="920497"/>
                    </a:lnTo>
                    <a:lnTo>
                      <a:pt x="241808" y="924561"/>
                    </a:lnTo>
                    <a:lnTo>
                      <a:pt x="243840" y="926593"/>
                    </a:lnTo>
                    <a:lnTo>
                      <a:pt x="251968" y="930657"/>
                    </a:lnTo>
                    <a:lnTo>
                      <a:pt x="254000" y="932689"/>
                    </a:lnTo>
                    <a:lnTo>
                      <a:pt x="290576" y="950977"/>
                    </a:lnTo>
                    <a:lnTo>
                      <a:pt x="296672" y="953009"/>
                    </a:lnTo>
                    <a:lnTo>
                      <a:pt x="304800" y="957073"/>
                    </a:lnTo>
                    <a:lnTo>
                      <a:pt x="310896" y="959105"/>
                    </a:lnTo>
                    <a:lnTo>
                      <a:pt x="314960" y="961137"/>
                    </a:lnTo>
                    <a:lnTo>
                      <a:pt x="321056" y="963169"/>
                    </a:lnTo>
                    <a:lnTo>
                      <a:pt x="325120" y="965201"/>
                    </a:lnTo>
                    <a:lnTo>
                      <a:pt x="355600" y="975361"/>
                    </a:lnTo>
                    <a:lnTo>
                      <a:pt x="363728" y="977393"/>
                    </a:lnTo>
                    <a:lnTo>
                      <a:pt x="369824" y="979425"/>
                    </a:lnTo>
                    <a:lnTo>
                      <a:pt x="377952" y="981457"/>
                    </a:lnTo>
                    <a:lnTo>
                      <a:pt x="388112" y="983489"/>
                    </a:lnTo>
                    <a:lnTo>
                      <a:pt x="396240" y="985521"/>
                    </a:lnTo>
                    <a:lnTo>
                      <a:pt x="406400" y="987553"/>
                    </a:lnTo>
                    <a:lnTo>
                      <a:pt x="418592" y="989585"/>
                    </a:lnTo>
                    <a:lnTo>
                      <a:pt x="432816" y="991617"/>
                    </a:lnTo>
                    <a:lnTo>
                      <a:pt x="451104" y="993649"/>
                    </a:lnTo>
                    <a:lnTo>
                      <a:pt x="487680" y="995681"/>
                    </a:lnTo>
                    <a:lnTo>
                      <a:pt x="508000" y="997714"/>
                    </a:lnTo>
                    <a:lnTo>
                      <a:pt x="508000" y="997714"/>
                    </a:lnTo>
                    <a:lnTo>
                      <a:pt x="508000" y="995680"/>
                    </a:lnTo>
                    <a:lnTo>
                      <a:pt x="546608" y="993648"/>
                    </a:lnTo>
                    <a:lnTo>
                      <a:pt x="562864" y="991616"/>
                    </a:lnTo>
                    <a:lnTo>
                      <a:pt x="577088" y="989584"/>
                    </a:lnTo>
                    <a:lnTo>
                      <a:pt x="589280" y="987552"/>
                    </a:lnTo>
                    <a:lnTo>
                      <a:pt x="599440" y="985520"/>
                    </a:lnTo>
                    <a:lnTo>
                      <a:pt x="607568" y="983488"/>
                    </a:lnTo>
                    <a:lnTo>
                      <a:pt x="617728" y="981456"/>
                    </a:lnTo>
                    <a:lnTo>
                      <a:pt x="625856" y="979424"/>
                    </a:lnTo>
                    <a:lnTo>
                      <a:pt x="631952" y="977392"/>
                    </a:lnTo>
                    <a:lnTo>
                      <a:pt x="640080" y="975360"/>
                    </a:lnTo>
                    <a:lnTo>
                      <a:pt x="676656" y="963168"/>
                    </a:lnTo>
                    <a:lnTo>
                      <a:pt x="680720" y="961136"/>
                    </a:lnTo>
                    <a:lnTo>
                      <a:pt x="686816" y="959103"/>
                    </a:lnTo>
                    <a:lnTo>
                      <a:pt x="694944" y="955039"/>
                    </a:lnTo>
                    <a:lnTo>
                      <a:pt x="701040" y="953007"/>
                    </a:lnTo>
                    <a:lnTo>
                      <a:pt x="741680" y="932687"/>
                    </a:lnTo>
                    <a:lnTo>
                      <a:pt x="743712" y="930655"/>
                    </a:lnTo>
                    <a:lnTo>
                      <a:pt x="755904" y="924559"/>
                    </a:lnTo>
                    <a:lnTo>
                      <a:pt x="757936" y="922527"/>
                    </a:lnTo>
                    <a:lnTo>
                      <a:pt x="762000" y="920495"/>
                    </a:lnTo>
                    <a:lnTo>
                      <a:pt x="764032" y="918463"/>
                    </a:lnTo>
                    <a:lnTo>
                      <a:pt x="772160" y="914399"/>
                    </a:lnTo>
                    <a:lnTo>
                      <a:pt x="774192" y="912367"/>
                    </a:lnTo>
                    <a:lnTo>
                      <a:pt x="778256" y="910335"/>
                    </a:lnTo>
                    <a:lnTo>
                      <a:pt x="782320" y="906271"/>
                    </a:lnTo>
                    <a:lnTo>
                      <a:pt x="786384" y="904239"/>
                    </a:lnTo>
                    <a:lnTo>
                      <a:pt x="788416" y="902207"/>
                    </a:lnTo>
                    <a:lnTo>
                      <a:pt x="792480" y="900175"/>
                    </a:lnTo>
                    <a:lnTo>
                      <a:pt x="796544" y="896111"/>
                    </a:lnTo>
                    <a:lnTo>
                      <a:pt x="800608" y="894079"/>
                    </a:lnTo>
                    <a:lnTo>
                      <a:pt x="804672" y="890015"/>
                    </a:lnTo>
                    <a:lnTo>
                      <a:pt x="808736" y="887983"/>
                    </a:lnTo>
                    <a:lnTo>
                      <a:pt x="816864" y="879855"/>
                    </a:lnTo>
                    <a:lnTo>
                      <a:pt x="820928" y="877823"/>
                    </a:lnTo>
                    <a:lnTo>
                      <a:pt x="831088" y="867663"/>
                    </a:lnTo>
                    <a:lnTo>
                      <a:pt x="835152" y="865631"/>
                    </a:lnTo>
                    <a:lnTo>
                      <a:pt x="865632" y="835151"/>
                    </a:lnTo>
                    <a:lnTo>
                      <a:pt x="867664" y="831087"/>
                    </a:lnTo>
                    <a:lnTo>
                      <a:pt x="877824" y="820927"/>
                    </a:lnTo>
                    <a:lnTo>
                      <a:pt x="879856" y="816863"/>
                    </a:lnTo>
                    <a:lnTo>
                      <a:pt x="887984" y="808735"/>
                    </a:lnTo>
                    <a:lnTo>
                      <a:pt x="890016" y="804671"/>
                    </a:lnTo>
                    <a:lnTo>
                      <a:pt x="894080" y="800607"/>
                    </a:lnTo>
                    <a:lnTo>
                      <a:pt x="896112" y="796543"/>
                    </a:lnTo>
                    <a:lnTo>
                      <a:pt x="900176" y="792479"/>
                    </a:lnTo>
                    <a:lnTo>
                      <a:pt x="902208" y="788415"/>
                    </a:lnTo>
                    <a:lnTo>
                      <a:pt x="904240" y="786383"/>
                    </a:lnTo>
                    <a:lnTo>
                      <a:pt x="906272" y="782319"/>
                    </a:lnTo>
                    <a:lnTo>
                      <a:pt x="910336" y="778255"/>
                    </a:lnTo>
                    <a:lnTo>
                      <a:pt x="912368" y="774191"/>
                    </a:lnTo>
                    <a:lnTo>
                      <a:pt x="914400" y="772159"/>
                    </a:lnTo>
                    <a:lnTo>
                      <a:pt x="918464" y="764031"/>
                    </a:lnTo>
                    <a:lnTo>
                      <a:pt x="920496" y="761999"/>
                    </a:lnTo>
                    <a:lnTo>
                      <a:pt x="922528" y="757935"/>
                    </a:lnTo>
                    <a:lnTo>
                      <a:pt x="924560" y="755903"/>
                    </a:lnTo>
                    <a:lnTo>
                      <a:pt x="930656" y="743711"/>
                    </a:lnTo>
                    <a:lnTo>
                      <a:pt x="932688" y="741679"/>
                    </a:lnTo>
                    <a:lnTo>
                      <a:pt x="953008" y="701039"/>
                    </a:lnTo>
                    <a:lnTo>
                      <a:pt x="955040" y="694943"/>
                    </a:lnTo>
                    <a:lnTo>
                      <a:pt x="959104" y="686815"/>
                    </a:lnTo>
                    <a:lnTo>
                      <a:pt x="961136" y="680719"/>
                    </a:lnTo>
                    <a:lnTo>
                      <a:pt x="963169" y="676655"/>
                    </a:lnTo>
                    <a:lnTo>
                      <a:pt x="975361" y="640079"/>
                    </a:lnTo>
                    <a:lnTo>
                      <a:pt x="977393" y="631951"/>
                    </a:lnTo>
                    <a:lnTo>
                      <a:pt x="979425" y="625855"/>
                    </a:lnTo>
                    <a:lnTo>
                      <a:pt x="981457" y="617727"/>
                    </a:lnTo>
                    <a:lnTo>
                      <a:pt x="983489" y="607567"/>
                    </a:lnTo>
                    <a:lnTo>
                      <a:pt x="985521" y="599439"/>
                    </a:lnTo>
                    <a:lnTo>
                      <a:pt x="987553" y="589279"/>
                    </a:lnTo>
                    <a:lnTo>
                      <a:pt x="989585" y="577087"/>
                    </a:lnTo>
                    <a:lnTo>
                      <a:pt x="991617" y="562863"/>
                    </a:lnTo>
                    <a:lnTo>
                      <a:pt x="993649" y="546607"/>
                    </a:lnTo>
                    <a:lnTo>
                      <a:pt x="995680" y="508000"/>
                    </a:lnTo>
                    <a:lnTo>
                      <a:pt x="997712" y="487680"/>
                    </a:lnTo>
                    <a:lnTo>
                      <a:pt x="995680" y="487680"/>
                    </a:lnTo>
                    <a:lnTo>
                      <a:pt x="995680" y="451104"/>
                    </a:lnTo>
                    <a:lnTo>
                      <a:pt x="993648" y="451104"/>
                    </a:lnTo>
                    <a:lnTo>
                      <a:pt x="993648" y="434848"/>
                    </a:lnTo>
                    <a:lnTo>
                      <a:pt x="991616" y="434848"/>
                    </a:lnTo>
                    <a:lnTo>
                      <a:pt x="991616" y="418592"/>
                    </a:lnTo>
                    <a:lnTo>
                      <a:pt x="989584" y="418592"/>
                    </a:lnTo>
                    <a:lnTo>
                      <a:pt x="989584" y="408432"/>
                    </a:lnTo>
                    <a:lnTo>
                      <a:pt x="987552" y="408432"/>
                    </a:lnTo>
                    <a:lnTo>
                      <a:pt x="987552" y="396240"/>
                    </a:lnTo>
                    <a:lnTo>
                      <a:pt x="985520" y="396240"/>
                    </a:lnTo>
                    <a:lnTo>
                      <a:pt x="985520" y="388112"/>
                    </a:lnTo>
                    <a:lnTo>
                      <a:pt x="983488" y="388112"/>
                    </a:lnTo>
                    <a:lnTo>
                      <a:pt x="983488" y="377952"/>
                    </a:lnTo>
                    <a:lnTo>
                      <a:pt x="981456" y="377952"/>
                    </a:lnTo>
                    <a:lnTo>
                      <a:pt x="981456" y="369824"/>
                    </a:lnTo>
                    <a:lnTo>
                      <a:pt x="979424" y="369824"/>
                    </a:lnTo>
                    <a:lnTo>
                      <a:pt x="979424" y="363728"/>
                    </a:lnTo>
                    <a:lnTo>
                      <a:pt x="977392" y="363728"/>
                    </a:lnTo>
                    <a:lnTo>
                      <a:pt x="977392" y="355600"/>
                    </a:lnTo>
                    <a:lnTo>
                      <a:pt x="975360" y="355600"/>
                    </a:lnTo>
                    <a:lnTo>
                      <a:pt x="975360" y="349504"/>
                    </a:lnTo>
                    <a:lnTo>
                      <a:pt x="973328" y="349504"/>
                    </a:lnTo>
                    <a:lnTo>
                      <a:pt x="973328" y="343408"/>
                    </a:lnTo>
                    <a:lnTo>
                      <a:pt x="971296" y="343408"/>
                    </a:lnTo>
                    <a:lnTo>
                      <a:pt x="971296" y="337312"/>
                    </a:lnTo>
                    <a:lnTo>
                      <a:pt x="969264" y="337312"/>
                    </a:lnTo>
                    <a:lnTo>
                      <a:pt x="969264" y="331216"/>
                    </a:lnTo>
                    <a:lnTo>
                      <a:pt x="967232" y="331216"/>
                    </a:lnTo>
                    <a:lnTo>
                      <a:pt x="967232" y="325120"/>
                    </a:lnTo>
                    <a:lnTo>
                      <a:pt x="965200" y="325120"/>
                    </a:lnTo>
                    <a:lnTo>
                      <a:pt x="965200" y="321056"/>
                    </a:lnTo>
                    <a:lnTo>
                      <a:pt x="963168" y="321056"/>
                    </a:lnTo>
                    <a:lnTo>
                      <a:pt x="963168" y="314960"/>
                    </a:lnTo>
                    <a:lnTo>
                      <a:pt x="961136" y="314960"/>
                    </a:lnTo>
                    <a:lnTo>
                      <a:pt x="961136" y="310896"/>
                    </a:lnTo>
                    <a:lnTo>
                      <a:pt x="959104" y="310896"/>
                    </a:lnTo>
                    <a:lnTo>
                      <a:pt x="959104" y="304800"/>
                    </a:lnTo>
                    <a:lnTo>
                      <a:pt x="957072" y="304800"/>
                    </a:lnTo>
                    <a:lnTo>
                      <a:pt x="957072" y="300736"/>
                    </a:lnTo>
                    <a:lnTo>
                      <a:pt x="955040" y="300736"/>
                    </a:lnTo>
                    <a:lnTo>
                      <a:pt x="955040" y="296672"/>
                    </a:lnTo>
                    <a:lnTo>
                      <a:pt x="953008" y="296672"/>
                    </a:lnTo>
                    <a:lnTo>
                      <a:pt x="953008" y="290576"/>
                    </a:lnTo>
                    <a:lnTo>
                      <a:pt x="950976" y="290576"/>
                    </a:lnTo>
                    <a:lnTo>
                      <a:pt x="950976" y="286512"/>
                    </a:lnTo>
                    <a:lnTo>
                      <a:pt x="948944" y="286512"/>
                    </a:lnTo>
                    <a:lnTo>
                      <a:pt x="948944" y="282448"/>
                    </a:lnTo>
                    <a:lnTo>
                      <a:pt x="946912" y="282448"/>
                    </a:lnTo>
                    <a:lnTo>
                      <a:pt x="946912" y="278384"/>
                    </a:lnTo>
                    <a:lnTo>
                      <a:pt x="944880" y="278384"/>
                    </a:lnTo>
                    <a:lnTo>
                      <a:pt x="944880" y="274320"/>
                    </a:lnTo>
                    <a:lnTo>
                      <a:pt x="942848" y="274320"/>
                    </a:lnTo>
                    <a:lnTo>
                      <a:pt x="942848" y="270256"/>
                    </a:lnTo>
                    <a:lnTo>
                      <a:pt x="940816" y="270256"/>
                    </a:lnTo>
                    <a:lnTo>
                      <a:pt x="940816" y="266192"/>
                    </a:lnTo>
                    <a:lnTo>
                      <a:pt x="938784" y="266192"/>
                    </a:lnTo>
                    <a:lnTo>
                      <a:pt x="938784" y="262128"/>
                    </a:lnTo>
                    <a:lnTo>
                      <a:pt x="936752" y="262128"/>
                    </a:lnTo>
                    <a:lnTo>
                      <a:pt x="936752" y="258064"/>
                    </a:lnTo>
                    <a:lnTo>
                      <a:pt x="934720" y="258064"/>
                    </a:lnTo>
                    <a:lnTo>
                      <a:pt x="934720" y="254000"/>
                    </a:lnTo>
                    <a:lnTo>
                      <a:pt x="932688" y="251968"/>
                    </a:lnTo>
                    <a:lnTo>
                      <a:pt x="930656" y="251968"/>
                    </a:lnTo>
                    <a:lnTo>
                      <a:pt x="930656" y="247904"/>
                    </a:lnTo>
                    <a:lnTo>
                      <a:pt x="928624" y="247904"/>
                    </a:lnTo>
                    <a:lnTo>
                      <a:pt x="928624" y="243840"/>
                    </a:lnTo>
                    <a:lnTo>
                      <a:pt x="926592" y="241808"/>
                    </a:lnTo>
                    <a:lnTo>
                      <a:pt x="924560" y="241808"/>
                    </a:lnTo>
                    <a:lnTo>
                      <a:pt x="924560" y="237744"/>
                    </a:lnTo>
                    <a:lnTo>
                      <a:pt x="922528" y="237744"/>
                    </a:lnTo>
                    <a:lnTo>
                      <a:pt x="922528" y="233680"/>
                    </a:lnTo>
                    <a:lnTo>
                      <a:pt x="920496" y="231648"/>
                    </a:lnTo>
                    <a:lnTo>
                      <a:pt x="918464" y="231648"/>
                    </a:lnTo>
                    <a:lnTo>
                      <a:pt x="918464" y="227584"/>
                    </a:lnTo>
                    <a:lnTo>
                      <a:pt x="916432" y="225552"/>
                    </a:lnTo>
                    <a:lnTo>
                      <a:pt x="914400" y="225552"/>
                    </a:lnTo>
                    <a:lnTo>
                      <a:pt x="914400" y="221488"/>
                    </a:lnTo>
                    <a:lnTo>
                      <a:pt x="912368" y="219456"/>
                    </a:lnTo>
                    <a:lnTo>
                      <a:pt x="910336" y="219456"/>
                    </a:lnTo>
                    <a:lnTo>
                      <a:pt x="910336" y="215392"/>
                    </a:lnTo>
                    <a:lnTo>
                      <a:pt x="908304" y="213360"/>
                    </a:lnTo>
                    <a:lnTo>
                      <a:pt x="906272" y="213360"/>
                    </a:lnTo>
                    <a:lnTo>
                      <a:pt x="906272" y="209296"/>
                    </a:lnTo>
                    <a:lnTo>
                      <a:pt x="902208" y="205232"/>
                    </a:lnTo>
                    <a:lnTo>
                      <a:pt x="900176" y="205232"/>
                    </a:lnTo>
                    <a:lnTo>
                      <a:pt x="900176" y="201168"/>
                    </a:lnTo>
                    <a:lnTo>
                      <a:pt x="896112" y="197104"/>
                    </a:lnTo>
                    <a:lnTo>
                      <a:pt x="894080" y="197104"/>
                    </a:lnTo>
                    <a:lnTo>
                      <a:pt x="894080" y="193040"/>
                    </a:lnTo>
                    <a:lnTo>
                      <a:pt x="890016" y="188976"/>
                    </a:lnTo>
                    <a:lnTo>
                      <a:pt x="887984" y="188976"/>
                    </a:lnTo>
                    <a:lnTo>
                      <a:pt x="887984" y="184912"/>
                    </a:lnTo>
                    <a:lnTo>
                      <a:pt x="879856" y="176784"/>
                    </a:lnTo>
                    <a:lnTo>
                      <a:pt x="877824" y="176784"/>
                    </a:lnTo>
                    <a:lnTo>
                      <a:pt x="877824" y="172720"/>
                    </a:lnTo>
                    <a:lnTo>
                      <a:pt x="861568" y="156464"/>
                    </a:lnTo>
                    <a:lnTo>
                      <a:pt x="859536" y="156464"/>
                    </a:lnTo>
                    <a:lnTo>
                      <a:pt x="859536" y="152400"/>
                    </a:lnTo>
                    <a:lnTo>
                      <a:pt x="843280" y="136144"/>
                    </a:lnTo>
                    <a:lnTo>
                      <a:pt x="839216" y="134112"/>
                    </a:lnTo>
                    <a:lnTo>
                      <a:pt x="822960" y="117856"/>
                    </a:lnTo>
                    <a:lnTo>
                      <a:pt x="818896" y="115824"/>
                    </a:lnTo>
                    <a:lnTo>
                      <a:pt x="810768" y="107696"/>
                    </a:lnTo>
                    <a:lnTo>
                      <a:pt x="806704" y="105664"/>
                    </a:lnTo>
                    <a:lnTo>
                      <a:pt x="800608" y="99568"/>
                    </a:lnTo>
                    <a:lnTo>
                      <a:pt x="796544" y="97536"/>
                    </a:lnTo>
                    <a:lnTo>
                      <a:pt x="794512" y="95504"/>
                    </a:lnTo>
                    <a:lnTo>
                      <a:pt x="790448" y="93472"/>
                    </a:lnTo>
                    <a:lnTo>
                      <a:pt x="786384" y="89408"/>
                    </a:lnTo>
                    <a:lnTo>
                      <a:pt x="782320" y="87376"/>
                    </a:lnTo>
                    <a:lnTo>
                      <a:pt x="780288" y="85344"/>
                    </a:lnTo>
                    <a:lnTo>
                      <a:pt x="776224" y="83312"/>
                    </a:lnTo>
                    <a:lnTo>
                      <a:pt x="774192" y="81280"/>
                    </a:lnTo>
                    <a:lnTo>
                      <a:pt x="770128" y="79248"/>
                    </a:lnTo>
                    <a:lnTo>
                      <a:pt x="768096" y="77216"/>
                    </a:lnTo>
                    <a:lnTo>
                      <a:pt x="764032" y="75184"/>
                    </a:lnTo>
                    <a:lnTo>
                      <a:pt x="762000" y="73152"/>
                    </a:lnTo>
                    <a:lnTo>
                      <a:pt x="753872" y="69088"/>
                    </a:lnTo>
                    <a:lnTo>
                      <a:pt x="751840" y="67056"/>
                    </a:lnTo>
                    <a:lnTo>
                      <a:pt x="739648" y="60960"/>
                    </a:lnTo>
                    <a:lnTo>
                      <a:pt x="737616" y="58928"/>
                    </a:lnTo>
                    <a:lnTo>
                      <a:pt x="705104" y="42672"/>
                    </a:lnTo>
                    <a:lnTo>
                      <a:pt x="699008" y="40640"/>
                    </a:lnTo>
                    <a:lnTo>
                      <a:pt x="690880" y="36576"/>
                    </a:lnTo>
                    <a:lnTo>
                      <a:pt x="684784" y="34544"/>
                    </a:lnTo>
                    <a:lnTo>
                      <a:pt x="680720" y="32512"/>
                    </a:lnTo>
                    <a:lnTo>
                      <a:pt x="674624" y="30480"/>
                    </a:lnTo>
                    <a:lnTo>
                      <a:pt x="670560" y="28448"/>
                    </a:lnTo>
                    <a:lnTo>
                      <a:pt x="646176" y="20320"/>
                    </a:lnTo>
                    <a:lnTo>
                      <a:pt x="638048" y="18288"/>
                    </a:lnTo>
                    <a:lnTo>
                      <a:pt x="631952" y="16256"/>
                    </a:lnTo>
                    <a:lnTo>
                      <a:pt x="607568" y="10160"/>
                    </a:lnTo>
                    <a:lnTo>
                      <a:pt x="587248" y="6096"/>
                    </a:lnTo>
                    <a:lnTo>
                      <a:pt x="575056" y="4064"/>
                    </a:lnTo>
                    <a:lnTo>
                      <a:pt x="560832" y="2032"/>
                    </a:lnTo>
                    <a:lnTo>
                      <a:pt x="540512" y="0"/>
                    </a:lnTo>
                    <a:close/>
                  </a:path>
                </a:pathLst>
              </a:custGeom>
              <a:blipFill>
                <a:blip r:embed="rId2"/>
                <a:stretch>
                  <a:fillRect l="-25050" r="-24847"/>
                </a:stretch>
              </a:blipFill>
            </p:spPr>
          </p:sp>
        </p:grpSp>
        <p:sp>
          <p:nvSpPr>
            <p:cNvPr id="94" name="TextBox 94"/>
            <p:cNvSpPr txBox="1"/>
            <p:nvPr/>
          </p:nvSpPr>
          <p:spPr>
            <a:xfrm>
              <a:off x="398052" y="8950587"/>
              <a:ext cx="2809692" cy="298672"/>
            </a:xfrm>
            <a:prstGeom prst="rect">
              <a:avLst/>
            </a:prstGeom>
          </p:spPr>
          <p:txBody>
            <a:bodyPr wrap="square" lIns="0" tIns="0" rIns="0" bIns="0" rtlCol="0" anchor="t">
              <a:spAutoFit/>
            </a:bodyPr>
            <a:lstStyle/>
            <a:p>
              <a:pPr algn="r">
                <a:lnSpc>
                  <a:spcPts val="2461"/>
                </a:lnSpc>
              </a:pPr>
              <a:r>
                <a:rPr lang="en-US" sz="1758" b="1" spc="-38" dirty="0">
                  <a:solidFill>
                    <a:srgbClr val="000000"/>
                  </a:solidFill>
                  <a:latin typeface="Canva Sans 1 Bold"/>
                  <a:ea typeface="Canva Sans 1 Bold"/>
                  <a:cs typeface="Canva Sans 1 Bold"/>
                  <a:sym typeface="Canva Sans 1 Bold"/>
                </a:rPr>
                <a:t>Shrushti Maheshwari </a:t>
              </a:r>
            </a:p>
          </p:txBody>
        </p:sp>
        <p:sp>
          <p:nvSpPr>
            <p:cNvPr id="95" name="TextBox 95"/>
            <p:cNvSpPr txBox="1"/>
            <p:nvPr/>
          </p:nvSpPr>
          <p:spPr>
            <a:xfrm>
              <a:off x="-195301" y="9257907"/>
              <a:ext cx="3403043" cy="519566"/>
            </a:xfrm>
            <a:prstGeom prst="rect">
              <a:avLst/>
            </a:prstGeom>
          </p:spPr>
          <p:txBody>
            <a:bodyPr lIns="0" tIns="0" rIns="0" bIns="0" rtlCol="0" anchor="t">
              <a:spAutoFit/>
            </a:bodyPr>
            <a:lstStyle/>
            <a:p>
              <a:pPr algn="r">
                <a:lnSpc>
                  <a:spcPts val="2132"/>
                </a:lnSpc>
              </a:pPr>
              <a:r>
                <a:rPr lang="en-US" sz="1523" dirty="0">
                  <a:solidFill>
                    <a:srgbClr val="000000"/>
                  </a:solidFill>
                  <a:latin typeface="Montserrat"/>
                  <a:ea typeface="Montserrat"/>
                  <a:cs typeface="Montserrat"/>
                  <a:sym typeface="Montserrat"/>
                </a:rPr>
                <a:t>Senior Talent </a:t>
              </a:r>
            </a:p>
            <a:p>
              <a:pPr algn="r">
                <a:lnSpc>
                  <a:spcPts val="2132"/>
                </a:lnSpc>
              </a:pPr>
              <a:r>
                <a:rPr lang="en-US" sz="1523" dirty="0">
                  <a:solidFill>
                    <a:srgbClr val="000000"/>
                  </a:solidFill>
                  <a:latin typeface="Montserrat"/>
                  <a:ea typeface="Montserrat"/>
                  <a:cs typeface="Montserrat"/>
                  <a:sym typeface="Montserrat"/>
                </a:rPr>
                <a:t>Acquisition Specialist</a:t>
              </a:r>
            </a:p>
          </p:txBody>
        </p:sp>
        <p:sp>
          <p:nvSpPr>
            <p:cNvPr id="101" name="TextBox 101"/>
            <p:cNvSpPr txBox="1"/>
            <p:nvPr/>
          </p:nvSpPr>
          <p:spPr>
            <a:xfrm>
              <a:off x="718244" y="7519723"/>
              <a:ext cx="2575545" cy="298808"/>
            </a:xfrm>
            <a:prstGeom prst="rect">
              <a:avLst/>
            </a:prstGeom>
          </p:spPr>
          <p:txBody>
            <a:bodyPr lIns="0" tIns="0" rIns="0" bIns="0" rtlCol="0" anchor="t">
              <a:spAutoFit/>
            </a:bodyPr>
            <a:lstStyle/>
            <a:p>
              <a:pPr algn="r">
                <a:lnSpc>
                  <a:spcPts val="2461"/>
                </a:lnSpc>
              </a:pPr>
              <a:r>
                <a:rPr lang="en-IN" sz="1758" b="1" spc="-38" dirty="0">
                  <a:solidFill>
                    <a:srgbClr val="000000"/>
                  </a:solidFill>
                  <a:latin typeface="Canva Sans 1 Bold"/>
                </a:rPr>
                <a:t>CA Swati </a:t>
              </a:r>
              <a:r>
                <a:rPr lang="en-IN" sz="1758" b="1" spc="-38" dirty="0" err="1">
                  <a:solidFill>
                    <a:srgbClr val="000000"/>
                  </a:solidFill>
                  <a:latin typeface="Canva Sans 1 Bold"/>
                </a:rPr>
                <a:t>Tibrewal</a:t>
              </a:r>
              <a:endParaRPr lang="en-US" sz="1758" b="1" spc="-38" dirty="0">
                <a:solidFill>
                  <a:srgbClr val="000000"/>
                </a:solidFill>
                <a:latin typeface="Canva Sans 1 Bold"/>
                <a:sym typeface="Canva Sans 1 Bold"/>
              </a:endParaRPr>
            </a:p>
          </p:txBody>
        </p:sp>
        <p:sp>
          <p:nvSpPr>
            <p:cNvPr id="102" name="TextBox 102"/>
            <p:cNvSpPr txBox="1"/>
            <p:nvPr/>
          </p:nvSpPr>
          <p:spPr>
            <a:xfrm>
              <a:off x="936895" y="7882378"/>
              <a:ext cx="2338332" cy="519566"/>
            </a:xfrm>
            <a:prstGeom prst="rect">
              <a:avLst/>
            </a:prstGeom>
          </p:spPr>
          <p:txBody>
            <a:bodyPr wrap="square" lIns="0" tIns="0" rIns="0" bIns="0" rtlCol="0" anchor="t">
              <a:spAutoFit/>
            </a:bodyPr>
            <a:lstStyle/>
            <a:p>
              <a:pPr algn="r">
                <a:lnSpc>
                  <a:spcPts val="2132"/>
                </a:lnSpc>
              </a:pPr>
              <a:r>
                <a:rPr lang="en-US" sz="1523" dirty="0">
                  <a:solidFill>
                    <a:srgbClr val="000000"/>
                  </a:solidFill>
                  <a:latin typeface="Montserrat"/>
                  <a:ea typeface="Montserrat"/>
                  <a:cs typeface="Montserrat"/>
                  <a:sym typeface="Montserrat"/>
                </a:rPr>
                <a:t>Senior Talent Acquisition Specialist</a:t>
              </a:r>
            </a:p>
          </p:txBody>
        </p:sp>
        <p:sp>
          <p:nvSpPr>
            <p:cNvPr id="105" name="TextBox 105"/>
            <p:cNvSpPr txBox="1"/>
            <p:nvPr/>
          </p:nvSpPr>
          <p:spPr>
            <a:xfrm>
              <a:off x="4513595" y="8724480"/>
              <a:ext cx="8940264" cy="763671"/>
            </a:xfrm>
            <a:prstGeom prst="rect">
              <a:avLst/>
            </a:prstGeom>
          </p:spPr>
          <p:txBody>
            <a:bodyPr lIns="0" tIns="0" rIns="0" bIns="0" rtlCol="0" anchor="t">
              <a:spAutoFit/>
            </a:bodyPr>
            <a:lstStyle/>
            <a:p>
              <a:pPr algn="just">
                <a:lnSpc>
                  <a:spcPts val="2049"/>
                </a:lnSpc>
              </a:pPr>
              <a:r>
                <a:rPr lang="en-US" sz="1620" b="0" i="0" dirty="0">
                  <a:solidFill>
                    <a:schemeClr val="bg1"/>
                  </a:solidFill>
                  <a:effectLst/>
                  <a:latin typeface="Poppins 2" panose="020B0604020202020204" charset="0"/>
                  <a:cs typeface="Poppins 2" panose="020B0604020202020204" charset="0"/>
                </a:rPr>
                <a:t>Shrushti is an MBA (Finance) and Semi-qualified Chartered Accountant and takes pride in her ability to connect the right people with the right opportunities, she is ensuring both organizational alignment and candidate satisfaction.</a:t>
              </a:r>
              <a:endParaRPr lang="en-US" sz="1620" spc="-11" dirty="0">
                <a:solidFill>
                  <a:schemeClr val="bg1"/>
                </a:solidFill>
                <a:latin typeface="Poppins 2" panose="020B0604020202020204" charset="0"/>
                <a:ea typeface="Poppins 2"/>
                <a:cs typeface="Poppins 2" panose="020B0604020202020204" charset="0"/>
                <a:sym typeface="Poppins 2"/>
              </a:endParaRPr>
            </a:p>
          </p:txBody>
        </p:sp>
        <p:sp>
          <p:nvSpPr>
            <p:cNvPr id="106" name="TextBox 106"/>
            <p:cNvSpPr txBox="1"/>
            <p:nvPr/>
          </p:nvSpPr>
          <p:spPr>
            <a:xfrm>
              <a:off x="4513595" y="7410480"/>
              <a:ext cx="8940264" cy="1035358"/>
            </a:xfrm>
            <a:prstGeom prst="rect">
              <a:avLst/>
            </a:prstGeom>
          </p:spPr>
          <p:txBody>
            <a:bodyPr lIns="0" tIns="0" rIns="0" bIns="0" rtlCol="0" anchor="t">
              <a:spAutoFit/>
            </a:bodyPr>
            <a:lstStyle/>
            <a:p>
              <a:pPr algn="just">
                <a:lnSpc>
                  <a:spcPts val="2049"/>
                </a:lnSpc>
              </a:pPr>
              <a:r>
                <a:rPr lang="en-US" sz="1620" b="0" i="0" dirty="0">
                  <a:solidFill>
                    <a:schemeClr val="bg1"/>
                  </a:solidFill>
                  <a:effectLst/>
                  <a:latin typeface="Poppins 2" panose="020B0604020202020204" charset="0"/>
                  <a:cs typeface="Poppins 2" panose="020B0604020202020204" charset="0"/>
                </a:rPr>
                <a:t>Chartered Accountant with 13 years of diverse experience in finance, audit and corporate strategy. Recently transitioned into finance professional recruitment, combining deep industry insight with a passion for connecting top talent with the right opportunities</a:t>
              </a:r>
              <a:endParaRPr lang="en-US" sz="1620" spc="-11" dirty="0">
                <a:solidFill>
                  <a:schemeClr val="bg1"/>
                </a:solidFill>
                <a:latin typeface="Poppins 2" panose="020B0604020202020204" charset="0"/>
                <a:ea typeface="Poppins 2"/>
                <a:cs typeface="Poppins 2" panose="020B0604020202020204" charset="0"/>
                <a:sym typeface="Poppins 2"/>
              </a:endParaRPr>
            </a:p>
          </p:txBody>
        </p:sp>
        <p:sp>
          <p:nvSpPr>
            <p:cNvPr id="107" name="TextBox 107"/>
            <p:cNvSpPr txBox="1"/>
            <p:nvPr/>
          </p:nvSpPr>
          <p:spPr>
            <a:xfrm>
              <a:off x="14631968" y="9030370"/>
              <a:ext cx="2915064" cy="699615"/>
            </a:xfrm>
            <a:prstGeom prst="rect">
              <a:avLst/>
            </a:prstGeom>
          </p:spPr>
          <p:txBody>
            <a:bodyPr wrap="square" lIns="0" tIns="0" rIns="0" bIns="0" rtlCol="0" anchor="t">
              <a:spAutoFit/>
            </a:bodyPr>
            <a:lstStyle/>
            <a:p>
              <a:pPr algn="l">
                <a:lnSpc>
                  <a:spcPts val="2872"/>
                </a:lnSpc>
              </a:pPr>
              <a:r>
                <a:rPr lang="en-US" sz="1540" spc="9" dirty="0">
                  <a:solidFill>
                    <a:srgbClr val="141A4C"/>
                  </a:solidFill>
                  <a:latin typeface="Montserrat"/>
                  <a:ea typeface="Montserrat"/>
                  <a:cs typeface="Montserrat"/>
                  <a:sym typeface="Montserrat"/>
                </a:rPr>
                <a:t>+91 94685 39351</a:t>
              </a:r>
            </a:p>
            <a:p>
              <a:pPr algn="l">
                <a:lnSpc>
                  <a:spcPts val="2872"/>
                </a:lnSpc>
              </a:pPr>
              <a:r>
                <a:rPr lang="en-US" sz="1540" spc="9" dirty="0">
                  <a:solidFill>
                    <a:srgbClr val="141A4C"/>
                  </a:solidFill>
                  <a:latin typeface="Montserrat"/>
                  <a:ea typeface="Montserrat"/>
                  <a:cs typeface="Montserrat"/>
                  <a:sym typeface="Montserrat"/>
                </a:rPr>
                <a:t>shrushti@insightadvisors.in</a:t>
              </a:r>
            </a:p>
          </p:txBody>
        </p:sp>
        <p:sp>
          <p:nvSpPr>
            <p:cNvPr id="109" name="TextBox 109"/>
            <p:cNvSpPr txBox="1"/>
            <p:nvPr/>
          </p:nvSpPr>
          <p:spPr>
            <a:xfrm>
              <a:off x="14636758" y="8747622"/>
              <a:ext cx="2753926" cy="260392"/>
            </a:xfrm>
            <a:prstGeom prst="rect">
              <a:avLst/>
            </a:prstGeom>
          </p:spPr>
          <p:txBody>
            <a:bodyPr wrap="square" lIns="0" tIns="0" rIns="0" bIns="0" rtlCol="0" anchor="t">
              <a:spAutoFit/>
            </a:bodyPr>
            <a:lstStyle/>
            <a:p>
              <a:pPr>
                <a:lnSpc>
                  <a:spcPts val="2157"/>
                </a:lnSpc>
              </a:pPr>
              <a:r>
                <a:rPr lang="en-US" sz="1540" b="1" spc="32" dirty="0">
                  <a:solidFill>
                    <a:srgbClr val="141A4C"/>
                  </a:solidFill>
                  <a:latin typeface="Montserrat Bold"/>
                  <a:ea typeface="Montserrat Bold"/>
                  <a:cs typeface="Montserrat Bold"/>
                  <a:sym typeface="Montserrat Bold"/>
                </a:rPr>
                <a:t>Shrushti Maheshwari </a:t>
              </a:r>
            </a:p>
          </p:txBody>
        </p:sp>
        <p:sp>
          <p:nvSpPr>
            <p:cNvPr id="110" name="TextBox 110"/>
            <p:cNvSpPr txBox="1"/>
            <p:nvPr/>
          </p:nvSpPr>
          <p:spPr>
            <a:xfrm>
              <a:off x="14629510" y="7386893"/>
              <a:ext cx="2761174" cy="265661"/>
            </a:xfrm>
            <a:prstGeom prst="rect">
              <a:avLst/>
            </a:prstGeom>
          </p:spPr>
          <p:txBody>
            <a:bodyPr lIns="0" tIns="0" rIns="0" bIns="0" rtlCol="0" anchor="t">
              <a:spAutoFit/>
            </a:bodyPr>
            <a:lstStyle/>
            <a:p>
              <a:pPr>
                <a:lnSpc>
                  <a:spcPts val="2157"/>
                </a:lnSpc>
              </a:pPr>
              <a:r>
                <a:rPr lang="en-US" sz="1540" b="1" spc="32" dirty="0">
                  <a:solidFill>
                    <a:srgbClr val="141A4C"/>
                  </a:solidFill>
                  <a:latin typeface="Montserrat Bold"/>
                  <a:ea typeface="Montserrat Bold"/>
                  <a:cs typeface="Montserrat Bold"/>
                  <a:sym typeface="Montserrat Bold"/>
                </a:rPr>
                <a:t>CA Swati </a:t>
              </a:r>
              <a:r>
                <a:rPr lang="en-US" sz="1540" b="1" spc="32" dirty="0" err="1">
                  <a:solidFill>
                    <a:srgbClr val="141A4C"/>
                  </a:solidFill>
                  <a:latin typeface="Montserrat Bold"/>
                  <a:ea typeface="Montserrat Bold"/>
                  <a:cs typeface="Montserrat Bold"/>
                  <a:sym typeface="Montserrat Bold"/>
                </a:rPr>
                <a:t>Tibrewal</a:t>
              </a:r>
              <a:endParaRPr lang="en-US" sz="1540" b="1" spc="32" dirty="0">
                <a:solidFill>
                  <a:srgbClr val="141A4C"/>
                </a:solidFill>
                <a:latin typeface="Montserrat Bold"/>
                <a:ea typeface="Montserrat Bold"/>
                <a:cs typeface="Montserrat Bold"/>
                <a:sym typeface="Montserrat Bold"/>
              </a:endParaRPr>
            </a:p>
          </p:txBody>
        </p:sp>
        <p:pic>
          <p:nvPicPr>
            <p:cNvPr id="112" name="Picture 111">
              <a:extLst>
                <a:ext uri="{FF2B5EF4-FFF2-40B4-BE49-F238E27FC236}">
                  <a16:creationId xmlns:a16="http://schemas.microsoft.com/office/drawing/2014/main" id="{9F59C2F2-EEF4-4E1C-AF9D-0C352F742E8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18724" y="7429500"/>
              <a:ext cx="1076497" cy="1076497"/>
            </a:xfrm>
            <a:prstGeom prst="rect">
              <a:avLst/>
            </a:prstGeom>
          </p:spPr>
        </p:pic>
        <p:sp>
          <p:nvSpPr>
            <p:cNvPr id="108" name="TextBox 75">
              <a:extLst>
                <a:ext uri="{FF2B5EF4-FFF2-40B4-BE49-F238E27FC236}">
                  <a16:creationId xmlns:a16="http://schemas.microsoft.com/office/drawing/2014/main" id="{E63441AB-73F0-4B13-B31D-1BD9B85D25F1}"/>
                </a:ext>
              </a:extLst>
            </p:cNvPr>
            <p:cNvSpPr txBox="1"/>
            <p:nvPr/>
          </p:nvSpPr>
          <p:spPr>
            <a:xfrm>
              <a:off x="14619552" y="7708026"/>
              <a:ext cx="3129931" cy="699633"/>
            </a:xfrm>
            <a:prstGeom prst="rect">
              <a:avLst/>
            </a:prstGeom>
          </p:spPr>
          <p:txBody>
            <a:bodyPr lIns="0" tIns="0" rIns="0" bIns="0" rtlCol="0" anchor="t">
              <a:spAutoFit/>
            </a:bodyPr>
            <a:lstStyle/>
            <a:p>
              <a:pPr algn="l">
                <a:lnSpc>
                  <a:spcPts val="2872"/>
                </a:lnSpc>
              </a:pPr>
              <a:r>
                <a:rPr lang="en-US" sz="1540" spc="9" dirty="0">
                  <a:solidFill>
                    <a:srgbClr val="141A4C"/>
                  </a:solidFill>
                  <a:latin typeface="Montserrat"/>
                  <a:ea typeface="Montserrat"/>
                  <a:cs typeface="Montserrat"/>
                  <a:sym typeface="Montserrat"/>
                </a:rPr>
                <a:t>+91 98904 56565</a:t>
              </a:r>
            </a:p>
            <a:p>
              <a:pPr algn="l">
                <a:lnSpc>
                  <a:spcPts val="2872"/>
                </a:lnSpc>
              </a:pPr>
              <a:r>
                <a:rPr lang="en-US" sz="1540" spc="9" dirty="0">
                  <a:solidFill>
                    <a:srgbClr val="141A4C"/>
                  </a:solidFill>
                  <a:latin typeface="Montserrat"/>
                  <a:ea typeface="Montserrat"/>
                  <a:cs typeface="Montserrat"/>
                  <a:sym typeface="Montserrat"/>
                </a:rPr>
                <a:t>swati@insightadvisors.in</a:t>
              </a:r>
            </a:p>
          </p:txBody>
        </p:sp>
        <p:sp>
          <p:nvSpPr>
            <p:cNvPr id="113" name="Freeform 66">
              <a:extLst>
                <a:ext uri="{FF2B5EF4-FFF2-40B4-BE49-F238E27FC236}">
                  <a16:creationId xmlns:a16="http://schemas.microsoft.com/office/drawing/2014/main" id="{E0D4D151-7D53-4F2A-9B7A-3C5CE36A7A16}"/>
                </a:ext>
              </a:extLst>
            </p:cNvPr>
            <p:cNvSpPr/>
            <p:nvPr/>
          </p:nvSpPr>
          <p:spPr>
            <a:xfrm>
              <a:off x="3308180" y="4781361"/>
              <a:ext cx="1086215" cy="1086215"/>
            </a:xfrm>
            <a:custGeom>
              <a:avLst/>
              <a:gdLst/>
              <a:ahLst/>
              <a:cxnLst/>
              <a:rect l="l" t="t" r="r" b="b"/>
              <a:pathLst>
                <a:path w="997712" h="997714">
                  <a:moveTo>
                    <a:pt x="455168" y="0"/>
                  </a:moveTo>
                  <a:lnTo>
                    <a:pt x="436880" y="2032"/>
                  </a:lnTo>
                  <a:lnTo>
                    <a:pt x="420624" y="4064"/>
                  </a:lnTo>
                  <a:lnTo>
                    <a:pt x="410464" y="6096"/>
                  </a:lnTo>
                  <a:lnTo>
                    <a:pt x="398272" y="8128"/>
                  </a:lnTo>
                  <a:lnTo>
                    <a:pt x="388112" y="10160"/>
                  </a:lnTo>
                  <a:lnTo>
                    <a:pt x="363728" y="16256"/>
                  </a:lnTo>
                  <a:lnTo>
                    <a:pt x="357632" y="18288"/>
                  </a:lnTo>
                  <a:lnTo>
                    <a:pt x="349504" y="20320"/>
                  </a:lnTo>
                  <a:lnTo>
                    <a:pt x="331216" y="26416"/>
                  </a:lnTo>
                  <a:lnTo>
                    <a:pt x="327152" y="28448"/>
                  </a:lnTo>
                  <a:lnTo>
                    <a:pt x="321056" y="30480"/>
                  </a:lnTo>
                  <a:lnTo>
                    <a:pt x="316992" y="32512"/>
                  </a:lnTo>
                  <a:lnTo>
                    <a:pt x="310896" y="34544"/>
                  </a:lnTo>
                  <a:lnTo>
                    <a:pt x="306832" y="36576"/>
                  </a:lnTo>
                  <a:lnTo>
                    <a:pt x="300736" y="38608"/>
                  </a:lnTo>
                  <a:lnTo>
                    <a:pt x="292608" y="42672"/>
                  </a:lnTo>
                  <a:lnTo>
                    <a:pt x="286512" y="44704"/>
                  </a:lnTo>
                  <a:lnTo>
                    <a:pt x="262128" y="56896"/>
                  </a:lnTo>
                  <a:lnTo>
                    <a:pt x="260096" y="58928"/>
                  </a:lnTo>
                  <a:lnTo>
                    <a:pt x="247904" y="65024"/>
                  </a:lnTo>
                  <a:lnTo>
                    <a:pt x="245872" y="67056"/>
                  </a:lnTo>
                  <a:lnTo>
                    <a:pt x="237744" y="71120"/>
                  </a:lnTo>
                  <a:lnTo>
                    <a:pt x="235712" y="73152"/>
                  </a:lnTo>
                  <a:lnTo>
                    <a:pt x="231648" y="75184"/>
                  </a:lnTo>
                  <a:lnTo>
                    <a:pt x="229616" y="77216"/>
                  </a:lnTo>
                  <a:lnTo>
                    <a:pt x="221488" y="81280"/>
                  </a:lnTo>
                  <a:lnTo>
                    <a:pt x="219456" y="83312"/>
                  </a:lnTo>
                  <a:lnTo>
                    <a:pt x="215392" y="85344"/>
                  </a:lnTo>
                  <a:lnTo>
                    <a:pt x="211328" y="89408"/>
                  </a:lnTo>
                  <a:lnTo>
                    <a:pt x="207264" y="91440"/>
                  </a:lnTo>
                  <a:lnTo>
                    <a:pt x="205232" y="93472"/>
                  </a:lnTo>
                  <a:lnTo>
                    <a:pt x="201168" y="95504"/>
                  </a:lnTo>
                  <a:lnTo>
                    <a:pt x="197104" y="99568"/>
                  </a:lnTo>
                  <a:lnTo>
                    <a:pt x="193040" y="101600"/>
                  </a:lnTo>
                  <a:lnTo>
                    <a:pt x="186944" y="107696"/>
                  </a:lnTo>
                  <a:lnTo>
                    <a:pt x="182880" y="109728"/>
                  </a:lnTo>
                  <a:lnTo>
                    <a:pt x="174752" y="117856"/>
                  </a:lnTo>
                  <a:lnTo>
                    <a:pt x="170688" y="119888"/>
                  </a:lnTo>
                  <a:lnTo>
                    <a:pt x="148336" y="142240"/>
                  </a:lnTo>
                  <a:lnTo>
                    <a:pt x="144272" y="144272"/>
                  </a:lnTo>
                  <a:lnTo>
                    <a:pt x="142240" y="148336"/>
                  </a:lnTo>
                  <a:lnTo>
                    <a:pt x="121920" y="168656"/>
                  </a:lnTo>
                  <a:lnTo>
                    <a:pt x="119888" y="172720"/>
                  </a:lnTo>
                  <a:lnTo>
                    <a:pt x="109728" y="182880"/>
                  </a:lnTo>
                  <a:lnTo>
                    <a:pt x="107696" y="186944"/>
                  </a:lnTo>
                  <a:lnTo>
                    <a:pt x="101600" y="193040"/>
                  </a:lnTo>
                  <a:lnTo>
                    <a:pt x="99568" y="197104"/>
                  </a:lnTo>
                  <a:lnTo>
                    <a:pt x="95504" y="201168"/>
                  </a:lnTo>
                  <a:lnTo>
                    <a:pt x="93472" y="205232"/>
                  </a:lnTo>
                  <a:lnTo>
                    <a:pt x="91440" y="207264"/>
                  </a:lnTo>
                  <a:lnTo>
                    <a:pt x="89408" y="211328"/>
                  </a:lnTo>
                  <a:lnTo>
                    <a:pt x="85344" y="215392"/>
                  </a:lnTo>
                  <a:lnTo>
                    <a:pt x="83312" y="219456"/>
                  </a:lnTo>
                  <a:lnTo>
                    <a:pt x="81280" y="221488"/>
                  </a:lnTo>
                  <a:lnTo>
                    <a:pt x="77216" y="229616"/>
                  </a:lnTo>
                  <a:lnTo>
                    <a:pt x="75184" y="231648"/>
                  </a:lnTo>
                  <a:lnTo>
                    <a:pt x="73152" y="235712"/>
                  </a:lnTo>
                  <a:lnTo>
                    <a:pt x="71120" y="237744"/>
                  </a:lnTo>
                  <a:lnTo>
                    <a:pt x="67056" y="245872"/>
                  </a:lnTo>
                  <a:lnTo>
                    <a:pt x="65024" y="247904"/>
                  </a:lnTo>
                  <a:lnTo>
                    <a:pt x="56896" y="264160"/>
                  </a:lnTo>
                  <a:lnTo>
                    <a:pt x="54864" y="266192"/>
                  </a:lnTo>
                  <a:lnTo>
                    <a:pt x="46736" y="282448"/>
                  </a:lnTo>
                  <a:lnTo>
                    <a:pt x="44704" y="288544"/>
                  </a:lnTo>
                  <a:lnTo>
                    <a:pt x="38608" y="300736"/>
                  </a:lnTo>
                  <a:lnTo>
                    <a:pt x="36576" y="306832"/>
                  </a:lnTo>
                  <a:lnTo>
                    <a:pt x="34544" y="310896"/>
                  </a:lnTo>
                  <a:lnTo>
                    <a:pt x="32512" y="316992"/>
                  </a:lnTo>
                  <a:lnTo>
                    <a:pt x="30480" y="321056"/>
                  </a:lnTo>
                  <a:lnTo>
                    <a:pt x="18288" y="357632"/>
                  </a:lnTo>
                  <a:lnTo>
                    <a:pt x="16256" y="365760"/>
                  </a:lnTo>
                  <a:lnTo>
                    <a:pt x="14224" y="371856"/>
                  </a:lnTo>
                  <a:lnTo>
                    <a:pt x="12192" y="379984"/>
                  </a:lnTo>
                  <a:lnTo>
                    <a:pt x="10160" y="390144"/>
                  </a:lnTo>
                  <a:lnTo>
                    <a:pt x="8128" y="398272"/>
                  </a:lnTo>
                  <a:lnTo>
                    <a:pt x="6096" y="410464"/>
                  </a:lnTo>
                  <a:lnTo>
                    <a:pt x="4064" y="420624"/>
                  </a:lnTo>
                  <a:lnTo>
                    <a:pt x="2032" y="436880"/>
                  </a:lnTo>
                  <a:lnTo>
                    <a:pt x="0" y="457200"/>
                  </a:lnTo>
                  <a:lnTo>
                    <a:pt x="0" y="538480"/>
                  </a:lnTo>
                  <a:lnTo>
                    <a:pt x="2032" y="538480"/>
                  </a:lnTo>
                  <a:lnTo>
                    <a:pt x="2032" y="558800"/>
                  </a:lnTo>
                  <a:lnTo>
                    <a:pt x="4064" y="558800"/>
                  </a:lnTo>
                  <a:lnTo>
                    <a:pt x="4064" y="575056"/>
                  </a:lnTo>
                  <a:lnTo>
                    <a:pt x="6096" y="575056"/>
                  </a:lnTo>
                  <a:lnTo>
                    <a:pt x="6096" y="585216"/>
                  </a:lnTo>
                  <a:lnTo>
                    <a:pt x="8128" y="585216"/>
                  </a:lnTo>
                  <a:lnTo>
                    <a:pt x="8128" y="597408"/>
                  </a:lnTo>
                  <a:lnTo>
                    <a:pt x="10160" y="597408"/>
                  </a:lnTo>
                  <a:lnTo>
                    <a:pt x="10160" y="605536"/>
                  </a:lnTo>
                  <a:lnTo>
                    <a:pt x="12192" y="605536"/>
                  </a:lnTo>
                  <a:lnTo>
                    <a:pt x="12192" y="615696"/>
                  </a:lnTo>
                  <a:lnTo>
                    <a:pt x="14224" y="615696"/>
                  </a:lnTo>
                  <a:lnTo>
                    <a:pt x="14224" y="623824"/>
                  </a:lnTo>
                  <a:lnTo>
                    <a:pt x="16256" y="623824"/>
                  </a:lnTo>
                  <a:lnTo>
                    <a:pt x="16256" y="629920"/>
                  </a:lnTo>
                  <a:lnTo>
                    <a:pt x="18288" y="629920"/>
                  </a:lnTo>
                  <a:lnTo>
                    <a:pt x="18288" y="638048"/>
                  </a:lnTo>
                  <a:lnTo>
                    <a:pt x="20320" y="638048"/>
                  </a:lnTo>
                  <a:lnTo>
                    <a:pt x="20320" y="644144"/>
                  </a:lnTo>
                  <a:lnTo>
                    <a:pt x="22352" y="644144"/>
                  </a:lnTo>
                  <a:lnTo>
                    <a:pt x="22352" y="652272"/>
                  </a:lnTo>
                  <a:lnTo>
                    <a:pt x="24384" y="652272"/>
                  </a:lnTo>
                  <a:lnTo>
                    <a:pt x="24384" y="658368"/>
                  </a:lnTo>
                  <a:lnTo>
                    <a:pt x="26416" y="658368"/>
                  </a:lnTo>
                  <a:lnTo>
                    <a:pt x="26416" y="664464"/>
                  </a:lnTo>
                  <a:lnTo>
                    <a:pt x="28448" y="664464"/>
                  </a:lnTo>
                  <a:lnTo>
                    <a:pt x="28448" y="670560"/>
                  </a:lnTo>
                  <a:lnTo>
                    <a:pt x="30480" y="670560"/>
                  </a:lnTo>
                  <a:lnTo>
                    <a:pt x="30480" y="674624"/>
                  </a:lnTo>
                  <a:lnTo>
                    <a:pt x="32512" y="674624"/>
                  </a:lnTo>
                  <a:lnTo>
                    <a:pt x="32512" y="680720"/>
                  </a:lnTo>
                  <a:lnTo>
                    <a:pt x="34544" y="680720"/>
                  </a:lnTo>
                  <a:lnTo>
                    <a:pt x="34544" y="684784"/>
                  </a:lnTo>
                  <a:lnTo>
                    <a:pt x="36576" y="684784"/>
                  </a:lnTo>
                  <a:lnTo>
                    <a:pt x="36576" y="690880"/>
                  </a:lnTo>
                  <a:lnTo>
                    <a:pt x="38608" y="690880"/>
                  </a:lnTo>
                  <a:lnTo>
                    <a:pt x="38608" y="694944"/>
                  </a:lnTo>
                  <a:lnTo>
                    <a:pt x="40640" y="694944"/>
                  </a:lnTo>
                  <a:lnTo>
                    <a:pt x="40640" y="699008"/>
                  </a:lnTo>
                  <a:lnTo>
                    <a:pt x="42672" y="699008"/>
                  </a:lnTo>
                  <a:lnTo>
                    <a:pt x="42672" y="703072"/>
                  </a:lnTo>
                  <a:lnTo>
                    <a:pt x="44704" y="703072"/>
                  </a:lnTo>
                  <a:lnTo>
                    <a:pt x="44704" y="709168"/>
                  </a:lnTo>
                  <a:lnTo>
                    <a:pt x="46736" y="709168"/>
                  </a:lnTo>
                  <a:lnTo>
                    <a:pt x="46736" y="713232"/>
                  </a:lnTo>
                  <a:lnTo>
                    <a:pt x="48768" y="713232"/>
                  </a:lnTo>
                  <a:lnTo>
                    <a:pt x="48768" y="717296"/>
                  </a:lnTo>
                  <a:lnTo>
                    <a:pt x="50800" y="717296"/>
                  </a:lnTo>
                  <a:lnTo>
                    <a:pt x="50800" y="721360"/>
                  </a:lnTo>
                  <a:lnTo>
                    <a:pt x="52832" y="721360"/>
                  </a:lnTo>
                  <a:lnTo>
                    <a:pt x="52832" y="725424"/>
                  </a:lnTo>
                  <a:lnTo>
                    <a:pt x="54864" y="725424"/>
                  </a:lnTo>
                  <a:lnTo>
                    <a:pt x="54864" y="729488"/>
                  </a:lnTo>
                  <a:lnTo>
                    <a:pt x="56896" y="729488"/>
                  </a:lnTo>
                  <a:lnTo>
                    <a:pt x="56896" y="733552"/>
                  </a:lnTo>
                  <a:lnTo>
                    <a:pt x="58928" y="733552"/>
                  </a:lnTo>
                  <a:lnTo>
                    <a:pt x="58928" y="737616"/>
                  </a:lnTo>
                  <a:lnTo>
                    <a:pt x="60960" y="737616"/>
                  </a:lnTo>
                  <a:lnTo>
                    <a:pt x="62992" y="739648"/>
                  </a:lnTo>
                  <a:lnTo>
                    <a:pt x="62992" y="743712"/>
                  </a:lnTo>
                  <a:lnTo>
                    <a:pt x="65024" y="743712"/>
                  </a:lnTo>
                  <a:lnTo>
                    <a:pt x="65024" y="747776"/>
                  </a:lnTo>
                  <a:lnTo>
                    <a:pt x="67056" y="747776"/>
                  </a:lnTo>
                  <a:lnTo>
                    <a:pt x="69088" y="749808"/>
                  </a:lnTo>
                  <a:lnTo>
                    <a:pt x="69088" y="753872"/>
                  </a:lnTo>
                  <a:lnTo>
                    <a:pt x="71120" y="753872"/>
                  </a:lnTo>
                  <a:lnTo>
                    <a:pt x="71120" y="757936"/>
                  </a:lnTo>
                  <a:lnTo>
                    <a:pt x="73152" y="757936"/>
                  </a:lnTo>
                  <a:lnTo>
                    <a:pt x="75184" y="759968"/>
                  </a:lnTo>
                  <a:lnTo>
                    <a:pt x="75184" y="764032"/>
                  </a:lnTo>
                  <a:lnTo>
                    <a:pt x="77216" y="764032"/>
                  </a:lnTo>
                  <a:lnTo>
                    <a:pt x="77216" y="768096"/>
                  </a:lnTo>
                  <a:lnTo>
                    <a:pt x="79248" y="768096"/>
                  </a:lnTo>
                  <a:lnTo>
                    <a:pt x="81280" y="770128"/>
                  </a:lnTo>
                  <a:lnTo>
                    <a:pt x="81280" y="774192"/>
                  </a:lnTo>
                  <a:lnTo>
                    <a:pt x="83312" y="774192"/>
                  </a:lnTo>
                  <a:lnTo>
                    <a:pt x="85344" y="776224"/>
                  </a:lnTo>
                  <a:lnTo>
                    <a:pt x="85344" y="780288"/>
                  </a:lnTo>
                  <a:lnTo>
                    <a:pt x="87376" y="780288"/>
                  </a:lnTo>
                  <a:lnTo>
                    <a:pt x="89408" y="782320"/>
                  </a:lnTo>
                  <a:lnTo>
                    <a:pt x="89408" y="786384"/>
                  </a:lnTo>
                  <a:lnTo>
                    <a:pt x="91440" y="786384"/>
                  </a:lnTo>
                  <a:lnTo>
                    <a:pt x="95504" y="790448"/>
                  </a:lnTo>
                  <a:lnTo>
                    <a:pt x="95504" y="794512"/>
                  </a:lnTo>
                  <a:lnTo>
                    <a:pt x="97536" y="794512"/>
                  </a:lnTo>
                  <a:lnTo>
                    <a:pt x="101600" y="798576"/>
                  </a:lnTo>
                  <a:lnTo>
                    <a:pt x="101600" y="802640"/>
                  </a:lnTo>
                  <a:lnTo>
                    <a:pt x="103632" y="802640"/>
                  </a:lnTo>
                  <a:lnTo>
                    <a:pt x="109728" y="808736"/>
                  </a:lnTo>
                  <a:lnTo>
                    <a:pt x="109728" y="812800"/>
                  </a:lnTo>
                  <a:lnTo>
                    <a:pt x="111760" y="812800"/>
                  </a:lnTo>
                  <a:lnTo>
                    <a:pt x="117856" y="818896"/>
                  </a:lnTo>
                  <a:lnTo>
                    <a:pt x="117856" y="822960"/>
                  </a:lnTo>
                  <a:lnTo>
                    <a:pt x="119888" y="822960"/>
                  </a:lnTo>
                  <a:lnTo>
                    <a:pt x="136144" y="839216"/>
                  </a:lnTo>
                  <a:lnTo>
                    <a:pt x="136144" y="843280"/>
                  </a:lnTo>
                  <a:lnTo>
                    <a:pt x="138176" y="843280"/>
                  </a:lnTo>
                  <a:lnTo>
                    <a:pt x="150368" y="855472"/>
                  </a:lnTo>
                  <a:lnTo>
                    <a:pt x="154432" y="857504"/>
                  </a:lnTo>
                  <a:lnTo>
                    <a:pt x="172720" y="875792"/>
                  </a:lnTo>
                  <a:lnTo>
                    <a:pt x="176784" y="877824"/>
                  </a:lnTo>
                  <a:lnTo>
                    <a:pt x="184912" y="885952"/>
                  </a:lnTo>
                  <a:lnTo>
                    <a:pt x="188976" y="887984"/>
                  </a:lnTo>
                  <a:lnTo>
                    <a:pt x="193040" y="892048"/>
                  </a:lnTo>
                  <a:lnTo>
                    <a:pt x="197104" y="894080"/>
                  </a:lnTo>
                  <a:lnTo>
                    <a:pt x="201168" y="898144"/>
                  </a:lnTo>
                  <a:lnTo>
                    <a:pt x="205232" y="900176"/>
                  </a:lnTo>
                  <a:lnTo>
                    <a:pt x="209296" y="904240"/>
                  </a:lnTo>
                  <a:lnTo>
                    <a:pt x="213360" y="906272"/>
                  </a:lnTo>
                  <a:lnTo>
                    <a:pt x="215392" y="908304"/>
                  </a:lnTo>
                  <a:lnTo>
                    <a:pt x="219456" y="910336"/>
                  </a:lnTo>
                  <a:lnTo>
                    <a:pt x="221488" y="912368"/>
                  </a:lnTo>
                  <a:lnTo>
                    <a:pt x="225552" y="914400"/>
                  </a:lnTo>
                  <a:lnTo>
                    <a:pt x="227584" y="916433"/>
                  </a:lnTo>
                  <a:lnTo>
                    <a:pt x="231648" y="918465"/>
                  </a:lnTo>
                  <a:lnTo>
                    <a:pt x="233680" y="920497"/>
                  </a:lnTo>
                  <a:lnTo>
                    <a:pt x="241808" y="924561"/>
                  </a:lnTo>
                  <a:lnTo>
                    <a:pt x="243840" y="926593"/>
                  </a:lnTo>
                  <a:lnTo>
                    <a:pt x="251968" y="930657"/>
                  </a:lnTo>
                  <a:lnTo>
                    <a:pt x="254000" y="932689"/>
                  </a:lnTo>
                  <a:lnTo>
                    <a:pt x="290576" y="950977"/>
                  </a:lnTo>
                  <a:lnTo>
                    <a:pt x="296672" y="953009"/>
                  </a:lnTo>
                  <a:lnTo>
                    <a:pt x="304800" y="957073"/>
                  </a:lnTo>
                  <a:lnTo>
                    <a:pt x="310896" y="959105"/>
                  </a:lnTo>
                  <a:lnTo>
                    <a:pt x="314960" y="961137"/>
                  </a:lnTo>
                  <a:lnTo>
                    <a:pt x="321056" y="963169"/>
                  </a:lnTo>
                  <a:lnTo>
                    <a:pt x="325120" y="965201"/>
                  </a:lnTo>
                  <a:lnTo>
                    <a:pt x="355600" y="975361"/>
                  </a:lnTo>
                  <a:lnTo>
                    <a:pt x="363728" y="977393"/>
                  </a:lnTo>
                  <a:lnTo>
                    <a:pt x="369824" y="979425"/>
                  </a:lnTo>
                  <a:lnTo>
                    <a:pt x="377952" y="981457"/>
                  </a:lnTo>
                  <a:lnTo>
                    <a:pt x="388112" y="983489"/>
                  </a:lnTo>
                  <a:lnTo>
                    <a:pt x="396240" y="985521"/>
                  </a:lnTo>
                  <a:lnTo>
                    <a:pt x="406400" y="987553"/>
                  </a:lnTo>
                  <a:lnTo>
                    <a:pt x="418592" y="989585"/>
                  </a:lnTo>
                  <a:lnTo>
                    <a:pt x="432816" y="991617"/>
                  </a:lnTo>
                  <a:lnTo>
                    <a:pt x="451104" y="993649"/>
                  </a:lnTo>
                  <a:lnTo>
                    <a:pt x="487680" y="995681"/>
                  </a:lnTo>
                  <a:lnTo>
                    <a:pt x="508000" y="997714"/>
                  </a:lnTo>
                  <a:lnTo>
                    <a:pt x="508000" y="997714"/>
                  </a:lnTo>
                  <a:lnTo>
                    <a:pt x="508000" y="995680"/>
                  </a:lnTo>
                  <a:lnTo>
                    <a:pt x="546608" y="993648"/>
                  </a:lnTo>
                  <a:lnTo>
                    <a:pt x="562864" y="991616"/>
                  </a:lnTo>
                  <a:lnTo>
                    <a:pt x="577088" y="989584"/>
                  </a:lnTo>
                  <a:lnTo>
                    <a:pt x="589280" y="987552"/>
                  </a:lnTo>
                  <a:lnTo>
                    <a:pt x="599440" y="985520"/>
                  </a:lnTo>
                  <a:lnTo>
                    <a:pt x="607568" y="983488"/>
                  </a:lnTo>
                  <a:lnTo>
                    <a:pt x="617728" y="981456"/>
                  </a:lnTo>
                  <a:lnTo>
                    <a:pt x="625856" y="979424"/>
                  </a:lnTo>
                  <a:lnTo>
                    <a:pt x="631952" y="977392"/>
                  </a:lnTo>
                  <a:lnTo>
                    <a:pt x="640080" y="975360"/>
                  </a:lnTo>
                  <a:lnTo>
                    <a:pt x="676656" y="963168"/>
                  </a:lnTo>
                  <a:lnTo>
                    <a:pt x="680720" y="961136"/>
                  </a:lnTo>
                  <a:lnTo>
                    <a:pt x="686816" y="959103"/>
                  </a:lnTo>
                  <a:lnTo>
                    <a:pt x="694944" y="955039"/>
                  </a:lnTo>
                  <a:lnTo>
                    <a:pt x="701040" y="953007"/>
                  </a:lnTo>
                  <a:lnTo>
                    <a:pt x="741680" y="932687"/>
                  </a:lnTo>
                  <a:lnTo>
                    <a:pt x="743712" y="930655"/>
                  </a:lnTo>
                  <a:lnTo>
                    <a:pt x="755904" y="924559"/>
                  </a:lnTo>
                  <a:lnTo>
                    <a:pt x="757936" y="922527"/>
                  </a:lnTo>
                  <a:lnTo>
                    <a:pt x="762000" y="920495"/>
                  </a:lnTo>
                  <a:lnTo>
                    <a:pt x="764032" y="918463"/>
                  </a:lnTo>
                  <a:lnTo>
                    <a:pt x="772160" y="914399"/>
                  </a:lnTo>
                  <a:lnTo>
                    <a:pt x="774192" y="912367"/>
                  </a:lnTo>
                  <a:lnTo>
                    <a:pt x="778256" y="910335"/>
                  </a:lnTo>
                  <a:lnTo>
                    <a:pt x="782320" y="906271"/>
                  </a:lnTo>
                  <a:lnTo>
                    <a:pt x="786384" y="904239"/>
                  </a:lnTo>
                  <a:lnTo>
                    <a:pt x="788416" y="902207"/>
                  </a:lnTo>
                  <a:lnTo>
                    <a:pt x="792480" y="900175"/>
                  </a:lnTo>
                  <a:lnTo>
                    <a:pt x="796544" y="896111"/>
                  </a:lnTo>
                  <a:lnTo>
                    <a:pt x="800608" y="894079"/>
                  </a:lnTo>
                  <a:lnTo>
                    <a:pt x="804672" y="890015"/>
                  </a:lnTo>
                  <a:lnTo>
                    <a:pt x="808736" y="887983"/>
                  </a:lnTo>
                  <a:lnTo>
                    <a:pt x="816864" y="879855"/>
                  </a:lnTo>
                  <a:lnTo>
                    <a:pt x="820928" y="877823"/>
                  </a:lnTo>
                  <a:lnTo>
                    <a:pt x="831088" y="867663"/>
                  </a:lnTo>
                  <a:lnTo>
                    <a:pt x="835152" y="865631"/>
                  </a:lnTo>
                  <a:lnTo>
                    <a:pt x="865632" y="835151"/>
                  </a:lnTo>
                  <a:lnTo>
                    <a:pt x="867664" y="831087"/>
                  </a:lnTo>
                  <a:lnTo>
                    <a:pt x="877824" y="820927"/>
                  </a:lnTo>
                  <a:lnTo>
                    <a:pt x="879856" y="816863"/>
                  </a:lnTo>
                  <a:lnTo>
                    <a:pt x="887984" y="808735"/>
                  </a:lnTo>
                  <a:lnTo>
                    <a:pt x="890016" y="804671"/>
                  </a:lnTo>
                  <a:lnTo>
                    <a:pt x="894080" y="800607"/>
                  </a:lnTo>
                  <a:lnTo>
                    <a:pt x="896112" y="796543"/>
                  </a:lnTo>
                  <a:lnTo>
                    <a:pt x="900176" y="792479"/>
                  </a:lnTo>
                  <a:lnTo>
                    <a:pt x="902208" y="788415"/>
                  </a:lnTo>
                  <a:lnTo>
                    <a:pt x="904240" y="786383"/>
                  </a:lnTo>
                  <a:lnTo>
                    <a:pt x="906272" y="782319"/>
                  </a:lnTo>
                  <a:lnTo>
                    <a:pt x="910336" y="778255"/>
                  </a:lnTo>
                  <a:lnTo>
                    <a:pt x="912368" y="774191"/>
                  </a:lnTo>
                  <a:lnTo>
                    <a:pt x="914400" y="772159"/>
                  </a:lnTo>
                  <a:lnTo>
                    <a:pt x="918464" y="764031"/>
                  </a:lnTo>
                  <a:lnTo>
                    <a:pt x="920496" y="761999"/>
                  </a:lnTo>
                  <a:lnTo>
                    <a:pt x="922528" y="757935"/>
                  </a:lnTo>
                  <a:lnTo>
                    <a:pt x="924560" y="755903"/>
                  </a:lnTo>
                  <a:lnTo>
                    <a:pt x="930656" y="743711"/>
                  </a:lnTo>
                  <a:lnTo>
                    <a:pt x="932688" y="741679"/>
                  </a:lnTo>
                  <a:lnTo>
                    <a:pt x="953008" y="701039"/>
                  </a:lnTo>
                  <a:lnTo>
                    <a:pt x="955040" y="694943"/>
                  </a:lnTo>
                  <a:lnTo>
                    <a:pt x="959104" y="686815"/>
                  </a:lnTo>
                  <a:lnTo>
                    <a:pt x="961136" y="680719"/>
                  </a:lnTo>
                  <a:lnTo>
                    <a:pt x="963169" y="676655"/>
                  </a:lnTo>
                  <a:lnTo>
                    <a:pt x="975361" y="640079"/>
                  </a:lnTo>
                  <a:lnTo>
                    <a:pt x="977393" y="631951"/>
                  </a:lnTo>
                  <a:lnTo>
                    <a:pt x="979425" y="625855"/>
                  </a:lnTo>
                  <a:lnTo>
                    <a:pt x="981457" y="617727"/>
                  </a:lnTo>
                  <a:lnTo>
                    <a:pt x="983489" y="607567"/>
                  </a:lnTo>
                  <a:lnTo>
                    <a:pt x="985521" y="599439"/>
                  </a:lnTo>
                  <a:lnTo>
                    <a:pt x="987553" y="589279"/>
                  </a:lnTo>
                  <a:lnTo>
                    <a:pt x="989585" y="577087"/>
                  </a:lnTo>
                  <a:lnTo>
                    <a:pt x="991617" y="562863"/>
                  </a:lnTo>
                  <a:lnTo>
                    <a:pt x="993649" y="546607"/>
                  </a:lnTo>
                  <a:lnTo>
                    <a:pt x="995680" y="508000"/>
                  </a:lnTo>
                  <a:lnTo>
                    <a:pt x="997712" y="487680"/>
                  </a:lnTo>
                  <a:lnTo>
                    <a:pt x="995680" y="487680"/>
                  </a:lnTo>
                  <a:lnTo>
                    <a:pt x="995680" y="451104"/>
                  </a:lnTo>
                  <a:lnTo>
                    <a:pt x="993648" y="451104"/>
                  </a:lnTo>
                  <a:lnTo>
                    <a:pt x="993648" y="434848"/>
                  </a:lnTo>
                  <a:lnTo>
                    <a:pt x="991616" y="434848"/>
                  </a:lnTo>
                  <a:lnTo>
                    <a:pt x="991616" y="418592"/>
                  </a:lnTo>
                  <a:lnTo>
                    <a:pt x="989584" y="418592"/>
                  </a:lnTo>
                  <a:lnTo>
                    <a:pt x="989584" y="408432"/>
                  </a:lnTo>
                  <a:lnTo>
                    <a:pt x="987552" y="408432"/>
                  </a:lnTo>
                  <a:lnTo>
                    <a:pt x="987552" y="396240"/>
                  </a:lnTo>
                  <a:lnTo>
                    <a:pt x="985520" y="396240"/>
                  </a:lnTo>
                  <a:lnTo>
                    <a:pt x="985520" y="388112"/>
                  </a:lnTo>
                  <a:lnTo>
                    <a:pt x="983488" y="388112"/>
                  </a:lnTo>
                  <a:lnTo>
                    <a:pt x="983488" y="377952"/>
                  </a:lnTo>
                  <a:lnTo>
                    <a:pt x="981456" y="377952"/>
                  </a:lnTo>
                  <a:lnTo>
                    <a:pt x="981456" y="369824"/>
                  </a:lnTo>
                  <a:lnTo>
                    <a:pt x="979424" y="369824"/>
                  </a:lnTo>
                  <a:lnTo>
                    <a:pt x="979424" y="363728"/>
                  </a:lnTo>
                  <a:lnTo>
                    <a:pt x="977392" y="363728"/>
                  </a:lnTo>
                  <a:lnTo>
                    <a:pt x="977392" y="355600"/>
                  </a:lnTo>
                  <a:lnTo>
                    <a:pt x="975360" y="355600"/>
                  </a:lnTo>
                  <a:lnTo>
                    <a:pt x="975360" y="349504"/>
                  </a:lnTo>
                  <a:lnTo>
                    <a:pt x="973328" y="349504"/>
                  </a:lnTo>
                  <a:lnTo>
                    <a:pt x="973328" y="343408"/>
                  </a:lnTo>
                  <a:lnTo>
                    <a:pt x="971296" y="343408"/>
                  </a:lnTo>
                  <a:lnTo>
                    <a:pt x="971296" y="337312"/>
                  </a:lnTo>
                  <a:lnTo>
                    <a:pt x="969264" y="337312"/>
                  </a:lnTo>
                  <a:lnTo>
                    <a:pt x="969264" y="331216"/>
                  </a:lnTo>
                  <a:lnTo>
                    <a:pt x="967232" y="331216"/>
                  </a:lnTo>
                  <a:lnTo>
                    <a:pt x="967232" y="325120"/>
                  </a:lnTo>
                  <a:lnTo>
                    <a:pt x="965200" y="325120"/>
                  </a:lnTo>
                  <a:lnTo>
                    <a:pt x="965200" y="321056"/>
                  </a:lnTo>
                  <a:lnTo>
                    <a:pt x="963168" y="321056"/>
                  </a:lnTo>
                  <a:lnTo>
                    <a:pt x="963168" y="314960"/>
                  </a:lnTo>
                  <a:lnTo>
                    <a:pt x="961136" y="314960"/>
                  </a:lnTo>
                  <a:lnTo>
                    <a:pt x="961136" y="310896"/>
                  </a:lnTo>
                  <a:lnTo>
                    <a:pt x="959104" y="310896"/>
                  </a:lnTo>
                  <a:lnTo>
                    <a:pt x="959104" y="304800"/>
                  </a:lnTo>
                  <a:lnTo>
                    <a:pt x="957072" y="304800"/>
                  </a:lnTo>
                  <a:lnTo>
                    <a:pt x="957072" y="300736"/>
                  </a:lnTo>
                  <a:lnTo>
                    <a:pt x="955040" y="300736"/>
                  </a:lnTo>
                  <a:lnTo>
                    <a:pt x="955040" y="296672"/>
                  </a:lnTo>
                  <a:lnTo>
                    <a:pt x="953008" y="296672"/>
                  </a:lnTo>
                  <a:lnTo>
                    <a:pt x="953008" y="290576"/>
                  </a:lnTo>
                  <a:lnTo>
                    <a:pt x="950976" y="290576"/>
                  </a:lnTo>
                  <a:lnTo>
                    <a:pt x="950976" y="286512"/>
                  </a:lnTo>
                  <a:lnTo>
                    <a:pt x="948944" y="286512"/>
                  </a:lnTo>
                  <a:lnTo>
                    <a:pt x="948944" y="282448"/>
                  </a:lnTo>
                  <a:lnTo>
                    <a:pt x="946912" y="282448"/>
                  </a:lnTo>
                  <a:lnTo>
                    <a:pt x="946912" y="278384"/>
                  </a:lnTo>
                  <a:lnTo>
                    <a:pt x="944880" y="278384"/>
                  </a:lnTo>
                  <a:lnTo>
                    <a:pt x="944880" y="274320"/>
                  </a:lnTo>
                  <a:lnTo>
                    <a:pt x="942848" y="274320"/>
                  </a:lnTo>
                  <a:lnTo>
                    <a:pt x="942848" y="270256"/>
                  </a:lnTo>
                  <a:lnTo>
                    <a:pt x="940816" y="270256"/>
                  </a:lnTo>
                  <a:lnTo>
                    <a:pt x="940816" y="266192"/>
                  </a:lnTo>
                  <a:lnTo>
                    <a:pt x="938784" y="266192"/>
                  </a:lnTo>
                  <a:lnTo>
                    <a:pt x="938784" y="262128"/>
                  </a:lnTo>
                  <a:lnTo>
                    <a:pt x="936752" y="262128"/>
                  </a:lnTo>
                  <a:lnTo>
                    <a:pt x="936752" y="258064"/>
                  </a:lnTo>
                  <a:lnTo>
                    <a:pt x="934720" y="258064"/>
                  </a:lnTo>
                  <a:lnTo>
                    <a:pt x="934720" y="254000"/>
                  </a:lnTo>
                  <a:lnTo>
                    <a:pt x="932688" y="251968"/>
                  </a:lnTo>
                  <a:lnTo>
                    <a:pt x="930656" y="251968"/>
                  </a:lnTo>
                  <a:lnTo>
                    <a:pt x="930656" y="247904"/>
                  </a:lnTo>
                  <a:lnTo>
                    <a:pt x="928624" y="247904"/>
                  </a:lnTo>
                  <a:lnTo>
                    <a:pt x="928624" y="243840"/>
                  </a:lnTo>
                  <a:lnTo>
                    <a:pt x="926592" y="241808"/>
                  </a:lnTo>
                  <a:lnTo>
                    <a:pt x="924560" y="241808"/>
                  </a:lnTo>
                  <a:lnTo>
                    <a:pt x="924560" y="237744"/>
                  </a:lnTo>
                  <a:lnTo>
                    <a:pt x="922528" y="237744"/>
                  </a:lnTo>
                  <a:lnTo>
                    <a:pt x="922528" y="233680"/>
                  </a:lnTo>
                  <a:lnTo>
                    <a:pt x="920496" y="231648"/>
                  </a:lnTo>
                  <a:lnTo>
                    <a:pt x="918464" y="231648"/>
                  </a:lnTo>
                  <a:lnTo>
                    <a:pt x="918464" y="227584"/>
                  </a:lnTo>
                  <a:lnTo>
                    <a:pt x="916432" y="225552"/>
                  </a:lnTo>
                  <a:lnTo>
                    <a:pt x="914400" y="225552"/>
                  </a:lnTo>
                  <a:lnTo>
                    <a:pt x="914400" y="221488"/>
                  </a:lnTo>
                  <a:lnTo>
                    <a:pt x="912368" y="219456"/>
                  </a:lnTo>
                  <a:lnTo>
                    <a:pt x="910336" y="219456"/>
                  </a:lnTo>
                  <a:lnTo>
                    <a:pt x="910336" y="215392"/>
                  </a:lnTo>
                  <a:lnTo>
                    <a:pt x="908304" y="213360"/>
                  </a:lnTo>
                  <a:lnTo>
                    <a:pt x="906272" y="213360"/>
                  </a:lnTo>
                  <a:lnTo>
                    <a:pt x="906272" y="209296"/>
                  </a:lnTo>
                  <a:lnTo>
                    <a:pt x="902208" y="205232"/>
                  </a:lnTo>
                  <a:lnTo>
                    <a:pt x="900176" y="205232"/>
                  </a:lnTo>
                  <a:lnTo>
                    <a:pt x="900176" y="201168"/>
                  </a:lnTo>
                  <a:lnTo>
                    <a:pt x="896112" y="197104"/>
                  </a:lnTo>
                  <a:lnTo>
                    <a:pt x="894080" y="197104"/>
                  </a:lnTo>
                  <a:lnTo>
                    <a:pt x="894080" y="193040"/>
                  </a:lnTo>
                  <a:lnTo>
                    <a:pt x="890016" y="188976"/>
                  </a:lnTo>
                  <a:lnTo>
                    <a:pt x="887984" y="188976"/>
                  </a:lnTo>
                  <a:lnTo>
                    <a:pt x="887984" y="184912"/>
                  </a:lnTo>
                  <a:lnTo>
                    <a:pt x="879856" y="176784"/>
                  </a:lnTo>
                  <a:lnTo>
                    <a:pt x="877824" y="176784"/>
                  </a:lnTo>
                  <a:lnTo>
                    <a:pt x="877824" y="172720"/>
                  </a:lnTo>
                  <a:lnTo>
                    <a:pt x="861568" y="156464"/>
                  </a:lnTo>
                  <a:lnTo>
                    <a:pt x="859536" y="156464"/>
                  </a:lnTo>
                  <a:lnTo>
                    <a:pt x="859536" y="152400"/>
                  </a:lnTo>
                  <a:lnTo>
                    <a:pt x="843280" y="136144"/>
                  </a:lnTo>
                  <a:lnTo>
                    <a:pt x="839216" y="134112"/>
                  </a:lnTo>
                  <a:lnTo>
                    <a:pt x="822960" y="117856"/>
                  </a:lnTo>
                  <a:lnTo>
                    <a:pt x="818896" y="115824"/>
                  </a:lnTo>
                  <a:lnTo>
                    <a:pt x="810768" y="107696"/>
                  </a:lnTo>
                  <a:lnTo>
                    <a:pt x="806704" y="105664"/>
                  </a:lnTo>
                  <a:lnTo>
                    <a:pt x="800608" y="99568"/>
                  </a:lnTo>
                  <a:lnTo>
                    <a:pt x="796544" y="97536"/>
                  </a:lnTo>
                  <a:lnTo>
                    <a:pt x="794512" y="95504"/>
                  </a:lnTo>
                  <a:lnTo>
                    <a:pt x="790448" y="93472"/>
                  </a:lnTo>
                  <a:lnTo>
                    <a:pt x="786384" y="89408"/>
                  </a:lnTo>
                  <a:lnTo>
                    <a:pt x="782320" y="87376"/>
                  </a:lnTo>
                  <a:lnTo>
                    <a:pt x="780288" y="85344"/>
                  </a:lnTo>
                  <a:lnTo>
                    <a:pt x="776224" y="83312"/>
                  </a:lnTo>
                  <a:lnTo>
                    <a:pt x="774192" y="81280"/>
                  </a:lnTo>
                  <a:lnTo>
                    <a:pt x="770128" y="79248"/>
                  </a:lnTo>
                  <a:lnTo>
                    <a:pt x="768096" y="77216"/>
                  </a:lnTo>
                  <a:lnTo>
                    <a:pt x="764032" y="75184"/>
                  </a:lnTo>
                  <a:lnTo>
                    <a:pt x="762000" y="73152"/>
                  </a:lnTo>
                  <a:lnTo>
                    <a:pt x="753872" y="69088"/>
                  </a:lnTo>
                  <a:lnTo>
                    <a:pt x="751840" y="67056"/>
                  </a:lnTo>
                  <a:lnTo>
                    <a:pt x="739648" y="60960"/>
                  </a:lnTo>
                  <a:lnTo>
                    <a:pt x="737616" y="58928"/>
                  </a:lnTo>
                  <a:lnTo>
                    <a:pt x="705104" y="42672"/>
                  </a:lnTo>
                  <a:lnTo>
                    <a:pt x="699008" y="40640"/>
                  </a:lnTo>
                  <a:lnTo>
                    <a:pt x="690880" y="36576"/>
                  </a:lnTo>
                  <a:lnTo>
                    <a:pt x="684784" y="34544"/>
                  </a:lnTo>
                  <a:lnTo>
                    <a:pt x="680720" y="32512"/>
                  </a:lnTo>
                  <a:lnTo>
                    <a:pt x="674624" y="30480"/>
                  </a:lnTo>
                  <a:lnTo>
                    <a:pt x="670560" y="28448"/>
                  </a:lnTo>
                  <a:lnTo>
                    <a:pt x="646176" y="20320"/>
                  </a:lnTo>
                  <a:lnTo>
                    <a:pt x="638048" y="18288"/>
                  </a:lnTo>
                  <a:lnTo>
                    <a:pt x="631952" y="16256"/>
                  </a:lnTo>
                  <a:lnTo>
                    <a:pt x="607568" y="10160"/>
                  </a:lnTo>
                  <a:lnTo>
                    <a:pt x="587248" y="6096"/>
                  </a:lnTo>
                  <a:lnTo>
                    <a:pt x="575056" y="4064"/>
                  </a:lnTo>
                  <a:lnTo>
                    <a:pt x="560832" y="2032"/>
                  </a:lnTo>
                  <a:lnTo>
                    <a:pt x="540512" y="0"/>
                  </a:lnTo>
                  <a:close/>
                </a:path>
              </a:pathLst>
            </a:custGeom>
            <a:blipFill>
              <a:blip r:embed="rId14"/>
              <a:stretch>
                <a:fillRect l="-61764" r="-37058" b="-98823"/>
              </a:stretch>
            </a:blipFill>
          </p:spPr>
          <p:txBody>
            <a:bodyPr/>
            <a:lstStyle/>
            <a:p>
              <a:endParaRPr lang="en-IN" dirty="0"/>
            </a:p>
          </p:txBody>
        </p:sp>
        <p:grpSp>
          <p:nvGrpSpPr>
            <p:cNvPr id="119" name="Group 90">
              <a:extLst>
                <a:ext uri="{FF2B5EF4-FFF2-40B4-BE49-F238E27FC236}">
                  <a16:creationId xmlns:a16="http://schemas.microsoft.com/office/drawing/2014/main" id="{7FBA8B19-E265-4317-8BBC-EB550532FA95}"/>
                </a:ext>
              </a:extLst>
            </p:cNvPr>
            <p:cNvGrpSpPr>
              <a:grpSpLocks noChangeAspect="1"/>
            </p:cNvGrpSpPr>
            <p:nvPr/>
          </p:nvGrpSpPr>
          <p:grpSpPr>
            <a:xfrm>
              <a:off x="3328750" y="6120683"/>
              <a:ext cx="1065645" cy="1065645"/>
              <a:chOff x="0" y="0"/>
              <a:chExt cx="997712" cy="997712"/>
            </a:xfrm>
          </p:grpSpPr>
          <p:sp>
            <p:nvSpPr>
              <p:cNvPr id="120" name="Freeform 91">
                <a:extLst>
                  <a:ext uri="{FF2B5EF4-FFF2-40B4-BE49-F238E27FC236}">
                    <a16:creationId xmlns:a16="http://schemas.microsoft.com/office/drawing/2014/main" id="{468FF2D7-DF0E-4F5D-9F00-588E2B538106}"/>
                  </a:ext>
                </a:extLst>
              </p:cNvPr>
              <p:cNvSpPr/>
              <p:nvPr/>
            </p:nvSpPr>
            <p:spPr>
              <a:xfrm>
                <a:off x="0" y="0"/>
                <a:ext cx="997712" cy="997714"/>
              </a:xfrm>
              <a:custGeom>
                <a:avLst/>
                <a:gdLst/>
                <a:ahLst/>
                <a:cxnLst/>
                <a:rect l="l" t="t" r="r" b="b"/>
                <a:pathLst>
                  <a:path w="997712" h="997714">
                    <a:moveTo>
                      <a:pt x="455168" y="0"/>
                    </a:moveTo>
                    <a:lnTo>
                      <a:pt x="436880" y="2032"/>
                    </a:lnTo>
                    <a:lnTo>
                      <a:pt x="420624" y="4064"/>
                    </a:lnTo>
                    <a:lnTo>
                      <a:pt x="410464" y="6096"/>
                    </a:lnTo>
                    <a:lnTo>
                      <a:pt x="398272" y="8128"/>
                    </a:lnTo>
                    <a:lnTo>
                      <a:pt x="388112" y="10160"/>
                    </a:lnTo>
                    <a:lnTo>
                      <a:pt x="363728" y="16256"/>
                    </a:lnTo>
                    <a:lnTo>
                      <a:pt x="357632" y="18288"/>
                    </a:lnTo>
                    <a:lnTo>
                      <a:pt x="349504" y="20320"/>
                    </a:lnTo>
                    <a:lnTo>
                      <a:pt x="331216" y="26416"/>
                    </a:lnTo>
                    <a:lnTo>
                      <a:pt x="327152" y="28448"/>
                    </a:lnTo>
                    <a:lnTo>
                      <a:pt x="321056" y="30480"/>
                    </a:lnTo>
                    <a:lnTo>
                      <a:pt x="316992" y="32512"/>
                    </a:lnTo>
                    <a:lnTo>
                      <a:pt x="310896" y="34544"/>
                    </a:lnTo>
                    <a:lnTo>
                      <a:pt x="306832" y="36576"/>
                    </a:lnTo>
                    <a:lnTo>
                      <a:pt x="300736" y="38608"/>
                    </a:lnTo>
                    <a:lnTo>
                      <a:pt x="292608" y="42672"/>
                    </a:lnTo>
                    <a:lnTo>
                      <a:pt x="286512" y="44704"/>
                    </a:lnTo>
                    <a:lnTo>
                      <a:pt x="262128" y="56896"/>
                    </a:lnTo>
                    <a:lnTo>
                      <a:pt x="260096" y="58928"/>
                    </a:lnTo>
                    <a:lnTo>
                      <a:pt x="247904" y="65024"/>
                    </a:lnTo>
                    <a:lnTo>
                      <a:pt x="245872" y="67056"/>
                    </a:lnTo>
                    <a:lnTo>
                      <a:pt x="237744" y="71120"/>
                    </a:lnTo>
                    <a:lnTo>
                      <a:pt x="235712" y="73152"/>
                    </a:lnTo>
                    <a:lnTo>
                      <a:pt x="231648" y="75184"/>
                    </a:lnTo>
                    <a:lnTo>
                      <a:pt x="229616" y="77216"/>
                    </a:lnTo>
                    <a:lnTo>
                      <a:pt x="221488" y="81280"/>
                    </a:lnTo>
                    <a:lnTo>
                      <a:pt x="219456" y="83312"/>
                    </a:lnTo>
                    <a:lnTo>
                      <a:pt x="215392" y="85344"/>
                    </a:lnTo>
                    <a:lnTo>
                      <a:pt x="211328" y="89408"/>
                    </a:lnTo>
                    <a:lnTo>
                      <a:pt x="207264" y="91440"/>
                    </a:lnTo>
                    <a:lnTo>
                      <a:pt x="205232" y="93472"/>
                    </a:lnTo>
                    <a:lnTo>
                      <a:pt x="201168" y="95504"/>
                    </a:lnTo>
                    <a:lnTo>
                      <a:pt x="197104" y="99568"/>
                    </a:lnTo>
                    <a:lnTo>
                      <a:pt x="193040" y="101600"/>
                    </a:lnTo>
                    <a:lnTo>
                      <a:pt x="186944" y="107696"/>
                    </a:lnTo>
                    <a:lnTo>
                      <a:pt x="182880" y="109728"/>
                    </a:lnTo>
                    <a:lnTo>
                      <a:pt x="174752" y="117856"/>
                    </a:lnTo>
                    <a:lnTo>
                      <a:pt x="170688" y="119888"/>
                    </a:lnTo>
                    <a:lnTo>
                      <a:pt x="148336" y="142240"/>
                    </a:lnTo>
                    <a:lnTo>
                      <a:pt x="144272" y="144272"/>
                    </a:lnTo>
                    <a:lnTo>
                      <a:pt x="142240" y="148336"/>
                    </a:lnTo>
                    <a:lnTo>
                      <a:pt x="121920" y="168656"/>
                    </a:lnTo>
                    <a:lnTo>
                      <a:pt x="119888" y="172720"/>
                    </a:lnTo>
                    <a:lnTo>
                      <a:pt x="109728" y="182880"/>
                    </a:lnTo>
                    <a:lnTo>
                      <a:pt x="107696" y="186944"/>
                    </a:lnTo>
                    <a:lnTo>
                      <a:pt x="101600" y="193040"/>
                    </a:lnTo>
                    <a:lnTo>
                      <a:pt x="99568" y="197104"/>
                    </a:lnTo>
                    <a:lnTo>
                      <a:pt x="95504" y="201168"/>
                    </a:lnTo>
                    <a:lnTo>
                      <a:pt x="93472" y="205232"/>
                    </a:lnTo>
                    <a:lnTo>
                      <a:pt x="91440" y="207264"/>
                    </a:lnTo>
                    <a:lnTo>
                      <a:pt x="89408" y="211328"/>
                    </a:lnTo>
                    <a:lnTo>
                      <a:pt x="85344" y="215392"/>
                    </a:lnTo>
                    <a:lnTo>
                      <a:pt x="83312" y="219456"/>
                    </a:lnTo>
                    <a:lnTo>
                      <a:pt x="81280" y="221488"/>
                    </a:lnTo>
                    <a:lnTo>
                      <a:pt x="77216" y="229616"/>
                    </a:lnTo>
                    <a:lnTo>
                      <a:pt x="75184" y="231648"/>
                    </a:lnTo>
                    <a:lnTo>
                      <a:pt x="73152" y="235712"/>
                    </a:lnTo>
                    <a:lnTo>
                      <a:pt x="71120" y="237744"/>
                    </a:lnTo>
                    <a:lnTo>
                      <a:pt x="67056" y="245872"/>
                    </a:lnTo>
                    <a:lnTo>
                      <a:pt x="65024" y="247904"/>
                    </a:lnTo>
                    <a:lnTo>
                      <a:pt x="56896" y="264160"/>
                    </a:lnTo>
                    <a:lnTo>
                      <a:pt x="54864" y="266192"/>
                    </a:lnTo>
                    <a:lnTo>
                      <a:pt x="46736" y="282448"/>
                    </a:lnTo>
                    <a:lnTo>
                      <a:pt x="44704" y="288544"/>
                    </a:lnTo>
                    <a:lnTo>
                      <a:pt x="38608" y="300736"/>
                    </a:lnTo>
                    <a:lnTo>
                      <a:pt x="36576" y="306832"/>
                    </a:lnTo>
                    <a:lnTo>
                      <a:pt x="34544" y="310896"/>
                    </a:lnTo>
                    <a:lnTo>
                      <a:pt x="32512" y="316992"/>
                    </a:lnTo>
                    <a:lnTo>
                      <a:pt x="30480" y="321056"/>
                    </a:lnTo>
                    <a:lnTo>
                      <a:pt x="18288" y="357632"/>
                    </a:lnTo>
                    <a:lnTo>
                      <a:pt x="16256" y="365760"/>
                    </a:lnTo>
                    <a:lnTo>
                      <a:pt x="14224" y="371856"/>
                    </a:lnTo>
                    <a:lnTo>
                      <a:pt x="12192" y="379984"/>
                    </a:lnTo>
                    <a:lnTo>
                      <a:pt x="10160" y="390144"/>
                    </a:lnTo>
                    <a:lnTo>
                      <a:pt x="8128" y="398272"/>
                    </a:lnTo>
                    <a:lnTo>
                      <a:pt x="6096" y="410464"/>
                    </a:lnTo>
                    <a:lnTo>
                      <a:pt x="4064" y="420624"/>
                    </a:lnTo>
                    <a:lnTo>
                      <a:pt x="2032" y="436880"/>
                    </a:lnTo>
                    <a:lnTo>
                      <a:pt x="0" y="457200"/>
                    </a:lnTo>
                    <a:lnTo>
                      <a:pt x="0" y="538480"/>
                    </a:lnTo>
                    <a:lnTo>
                      <a:pt x="2032" y="538480"/>
                    </a:lnTo>
                    <a:lnTo>
                      <a:pt x="2032" y="558800"/>
                    </a:lnTo>
                    <a:lnTo>
                      <a:pt x="4064" y="558800"/>
                    </a:lnTo>
                    <a:lnTo>
                      <a:pt x="4064" y="575056"/>
                    </a:lnTo>
                    <a:lnTo>
                      <a:pt x="6096" y="575056"/>
                    </a:lnTo>
                    <a:lnTo>
                      <a:pt x="6096" y="585216"/>
                    </a:lnTo>
                    <a:lnTo>
                      <a:pt x="8128" y="585216"/>
                    </a:lnTo>
                    <a:lnTo>
                      <a:pt x="8128" y="597408"/>
                    </a:lnTo>
                    <a:lnTo>
                      <a:pt x="10160" y="597408"/>
                    </a:lnTo>
                    <a:lnTo>
                      <a:pt x="10160" y="605536"/>
                    </a:lnTo>
                    <a:lnTo>
                      <a:pt x="12192" y="605536"/>
                    </a:lnTo>
                    <a:lnTo>
                      <a:pt x="12192" y="615696"/>
                    </a:lnTo>
                    <a:lnTo>
                      <a:pt x="14224" y="615696"/>
                    </a:lnTo>
                    <a:lnTo>
                      <a:pt x="14224" y="623824"/>
                    </a:lnTo>
                    <a:lnTo>
                      <a:pt x="16256" y="623824"/>
                    </a:lnTo>
                    <a:lnTo>
                      <a:pt x="16256" y="629920"/>
                    </a:lnTo>
                    <a:lnTo>
                      <a:pt x="18288" y="629920"/>
                    </a:lnTo>
                    <a:lnTo>
                      <a:pt x="18288" y="638048"/>
                    </a:lnTo>
                    <a:lnTo>
                      <a:pt x="20320" y="638048"/>
                    </a:lnTo>
                    <a:lnTo>
                      <a:pt x="20320" y="644144"/>
                    </a:lnTo>
                    <a:lnTo>
                      <a:pt x="22352" y="644144"/>
                    </a:lnTo>
                    <a:lnTo>
                      <a:pt x="22352" y="652272"/>
                    </a:lnTo>
                    <a:lnTo>
                      <a:pt x="24384" y="652272"/>
                    </a:lnTo>
                    <a:lnTo>
                      <a:pt x="24384" y="658368"/>
                    </a:lnTo>
                    <a:lnTo>
                      <a:pt x="26416" y="658368"/>
                    </a:lnTo>
                    <a:lnTo>
                      <a:pt x="26416" y="664464"/>
                    </a:lnTo>
                    <a:lnTo>
                      <a:pt x="28448" y="664464"/>
                    </a:lnTo>
                    <a:lnTo>
                      <a:pt x="28448" y="670560"/>
                    </a:lnTo>
                    <a:lnTo>
                      <a:pt x="30480" y="670560"/>
                    </a:lnTo>
                    <a:lnTo>
                      <a:pt x="30480" y="674624"/>
                    </a:lnTo>
                    <a:lnTo>
                      <a:pt x="32512" y="674624"/>
                    </a:lnTo>
                    <a:lnTo>
                      <a:pt x="32512" y="680720"/>
                    </a:lnTo>
                    <a:lnTo>
                      <a:pt x="34544" y="680720"/>
                    </a:lnTo>
                    <a:lnTo>
                      <a:pt x="34544" y="684784"/>
                    </a:lnTo>
                    <a:lnTo>
                      <a:pt x="36576" y="684784"/>
                    </a:lnTo>
                    <a:lnTo>
                      <a:pt x="36576" y="690880"/>
                    </a:lnTo>
                    <a:lnTo>
                      <a:pt x="38608" y="690880"/>
                    </a:lnTo>
                    <a:lnTo>
                      <a:pt x="38608" y="694944"/>
                    </a:lnTo>
                    <a:lnTo>
                      <a:pt x="40640" y="694944"/>
                    </a:lnTo>
                    <a:lnTo>
                      <a:pt x="40640" y="699008"/>
                    </a:lnTo>
                    <a:lnTo>
                      <a:pt x="42672" y="699008"/>
                    </a:lnTo>
                    <a:lnTo>
                      <a:pt x="42672" y="703072"/>
                    </a:lnTo>
                    <a:lnTo>
                      <a:pt x="44704" y="703072"/>
                    </a:lnTo>
                    <a:lnTo>
                      <a:pt x="44704" y="709168"/>
                    </a:lnTo>
                    <a:lnTo>
                      <a:pt x="46736" y="709168"/>
                    </a:lnTo>
                    <a:lnTo>
                      <a:pt x="46736" y="713232"/>
                    </a:lnTo>
                    <a:lnTo>
                      <a:pt x="48768" y="713232"/>
                    </a:lnTo>
                    <a:lnTo>
                      <a:pt x="48768" y="717296"/>
                    </a:lnTo>
                    <a:lnTo>
                      <a:pt x="50800" y="717296"/>
                    </a:lnTo>
                    <a:lnTo>
                      <a:pt x="50800" y="721360"/>
                    </a:lnTo>
                    <a:lnTo>
                      <a:pt x="52832" y="721360"/>
                    </a:lnTo>
                    <a:lnTo>
                      <a:pt x="52832" y="725424"/>
                    </a:lnTo>
                    <a:lnTo>
                      <a:pt x="54864" y="725424"/>
                    </a:lnTo>
                    <a:lnTo>
                      <a:pt x="54864" y="729488"/>
                    </a:lnTo>
                    <a:lnTo>
                      <a:pt x="56896" y="729488"/>
                    </a:lnTo>
                    <a:lnTo>
                      <a:pt x="56896" y="733552"/>
                    </a:lnTo>
                    <a:lnTo>
                      <a:pt x="58928" y="733552"/>
                    </a:lnTo>
                    <a:lnTo>
                      <a:pt x="58928" y="737616"/>
                    </a:lnTo>
                    <a:lnTo>
                      <a:pt x="60960" y="737616"/>
                    </a:lnTo>
                    <a:lnTo>
                      <a:pt x="62992" y="739648"/>
                    </a:lnTo>
                    <a:lnTo>
                      <a:pt x="62992" y="743712"/>
                    </a:lnTo>
                    <a:lnTo>
                      <a:pt x="65024" y="743712"/>
                    </a:lnTo>
                    <a:lnTo>
                      <a:pt x="65024" y="747776"/>
                    </a:lnTo>
                    <a:lnTo>
                      <a:pt x="67056" y="747776"/>
                    </a:lnTo>
                    <a:lnTo>
                      <a:pt x="69088" y="749808"/>
                    </a:lnTo>
                    <a:lnTo>
                      <a:pt x="69088" y="753872"/>
                    </a:lnTo>
                    <a:lnTo>
                      <a:pt x="71120" y="753872"/>
                    </a:lnTo>
                    <a:lnTo>
                      <a:pt x="71120" y="757936"/>
                    </a:lnTo>
                    <a:lnTo>
                      <a:pt x="73152" y="757936"/>
                    </a:lnTo>
                    <a:lnTo>
                      <a:pt x="75184" y="759968"/>
                    </a:lnTo>
                    <a:lnTo>
                      <a:pt x="75184" y="764032"/>
                    </a:lnTo>
                    <a:lnTo>
                      <a:pt x="77216" y="764032"/>
                    </a:lnTo>
                    <a:lnTo>
                      <a:pt x="77216" y="768096"/>
                    </a:lnTo>
                    <a:lnTo>
                      <a:pt x="79248" y="768096"/>
                    </a:lnTo>
                    <a:lnTo>
                      <a:pt x="81280" y="770128"/>
                    </a:lnTo>
                    <a:lnTo>
                      <a:pt x="81280" y="774192"/>
                    </a:lnTo>
                    <a:lnTo>
                      <a:pt x="83312" y="774192"/>
                    </a:lnTo>
                    <a:lnTo>
                      <a:pt x="85344" y="776224"/>
                    </a:lnTo>
                    <a:lnTo>
                      <a:pt x="85344" y="780288"/>
                    </a:lnTo>
                    <a:lnTo>
                      <a:pt x="87376" y="780288"/>
                    </a:lnTo>
                    <a:lnTo>
                      <a:pt x="89408" y="782320"/>
                    </a:lnTo>
                    <a:lnTo>
                      <a:pt x="89408" y="786384"/>
                    </a:lnTo>
                    <a:lnTo>
                      <a:pt x="91440" y="786384"/>
                    </a:lnTo>
                    <a:lnTo>
                      <a:pt x="95504" y="790448"/>
                    </a:lnTo>
                    <a:lnTo>
                      <a:pt x="95504" y="794512"/>
                    </a:lnTo>
                    <a:lnTo>
                      <a:pt x="97536" y="794512"/>
                    </a:lnTo>
                    <a:lnTo>
                      <a:pt x="101600" y="798576"/>
                    </a:lnTo>
                    <a:lnTo>
                      <a:pt x="101600" y="802640"/>
                    </a:lnTo>
                    <a:lnTo>
                      <a:pt x="103632" y="802640"/>
                    </a:lnTo>
                    <a:lnTo>
                      <a:pt x="109728" y="808736"/>
                    </a:lnTo>
                    <a:lnTo>
                      <a:pt x="109728" y="812800"/>
                    </a:lnTo>
                    <a:lnTo>
                      <a:pt x="111760" y="812800"/>
                    </a:lnTo>
                    <a:lnTo>
                      <a:pt x="117856" y="818896"/>
                    </a:lnTo>
                    <a:lnTo>
                      <a:pt x="117856" y="822960"/>
                    </a:lnTo>
                    <a:lnTo>
                      <a:pt x="119888" y="822960"/>
                    </a:lnTo>
                    <a:lnTo>
                      <a:pt x="136144" y="839216"/>
                    </a:lnTo>
                    <a:lnTo>
                      <a:pt x="136144" y="843280"/>
                    </a:lnTo>
                    <a:lnTo>
                      <a:pt x="138176" y="843280"/>
                    </a:lnTo>
                    <a:lnTo>
                      <a:pt x="150368" y="855472"/>
                    </a:lnTo>
                    <a:lnTo>
                      <a:pt x="154432" y="857504"/>
                    </a:lnTo>
                    <a:lnTo>
                      <a:pt x="172720" y="875792"/>
                    </a:lnTo>
                    <a:lnTo>
                      <a:pt x="176784" y="877824"/>
                    </a:lnTo>
                    <a:lnTo>
                      <a:pt x="184912" y="885952"/>
                    </a:lnTo>
                    <a:lnTo>
                      <a:pt x="188976" y="887984"/>
                    </a:lnTo>
                    <a:lnTo>
                      <a:pt x="193040" y="892048"/>
                    </a:lnTo>
                    <a:lnTo>
                      <a:pt x="197104" y="894080"/>
                    </a:lnTo>
                    <a:lnTo>
                      <a:pt x="201168" y="898144"/>
                    </a:lnTo>
                    <a:lnTo>
                      <a:pt x="205232" y="900176"/>
                    </a:lnTo>
                    <a:lnTo>
                      <a:pt x="209296" y="904240"/>
                    </a:lnTo>
                    <a:lnTo>
                      <a:pt x="213360" y="906272"/>
                    </a:lnTo>
                    <a:lnTo>
                      <a:pt x="215392" y="908304"/>
                    </a:lnTo>
                    <a:lnTo>
                      <a:pt x="219456" y="910336"/>
                    </a:lnTo>
                    <a:lnTo>
                      <a:pt x="221488" y="912368"/>
                    </a:lnTo>
                    <a:lnTo>
                      <a:pt x="225552" y="914400"/>
                    </a:lnTo>
                    <a:lnTo>
                      <a:pt x="227584" y="916433"/>
                    </a:lnTo>
                    <a:lnTo>
                      <a:pt x="231648" y="918465"/>
                    </a:lnTo>
                    <a:lnTo>
                      <a:pt x="233680" y="920497"/>
                    </a:lnTo>
                    <a:lnTo>
                      <a:pt x="241808" y="924561"/>
                    </a:lnTo>
                    <a:lnTo>
                      <a:pt x="243840" y="926593"/>
                    </a:lnTo>
                    <a:lnTo>
                      <a:pt x="251968" y="930657"/>
                    </a:lnTo>
                    <a:lnTo>
                      <a:pt x="254000" y="932689"/>
                    </a:lnTo>
                    <a:lnTo>
                      <a:pt x="290576" y="950977"/>
                    </a:lnTo>
                    <a:lnTo>
                      <a:pt x="296672" y="953009"/>
                    </a:lnTo>
                    <a:lnTo>
                      <a:pt x="304800" y="957073"/>
                    </a:lnTo>
                    <a:lnTo>
                      <a:pt x="310896" y="959105"/>
                    </a:lnTo>
                    <a:lnTo>
                      <a:pt x="314960" y="961137"/>
                    </a:lnTo>
                    <a:lnTo>
                      <a:pt x="321056" y="963169"/>
                    </a:lnTo>
                    <a:lnTo>
                      <a:pt x="325120" y="965201"/>
                    </a:lnTo>
                    <a:lnTo>
                      <a:pt x="355600" y="975361"/>
                    </a:lnTo>
                    <a:lnTo>
                      <a:pt x="363728" y="977393"/>
                    </a:lnTo>
                    <a:lnTo>
                      <a:pt x="369824" y="979425"/>
                    </a:lnTo>
                    <a:lnTo>
                      <a:pt x="377952" y="981457"/>
                    </a:lnTo>
                    <a:lnTo>
                      <a:pt x="388112" y="983489"/>
                    </a:lnTo>
                    <a:lnTo>
                      <a:pt x="396240" y="985521"/>
                    </a:lnTo>
                    <a:lnTo>
                      <a:pt x="406400" y="987553"/>
                    </a:lnTo>
                    <a:lnTo>
                      <a:pt x="418592" y="989585"/>
                    </a:lnTo>
                    <a:lnTo>
                      <a:pt x="432816" y="991617"/>
                    </a:lnTo>
                    <a:lnTo>
                      <a:pt x="451104" y="993649"/>
                    </a:lnTo>
                    <a:lnTo>
                      <a:pt x="487680" y="995681"/>
                    </a:lnTo>
                    <a:lnTo>
                      <a:pt x="508000" y="997714"/>
                    </a:lnTo>
                    <a:lnTo>
                      <a:pt x="508000" y="997714"/>
                    </a:lnTo>
                    <a:lnTo>
                      <a:pt x="508000" y="995680"/>
                    </a:lnTo>
                    <a:lnTo>
                      <a:pt x="546608" y="993648"/>
                    </a:lnTo>
                    <a:lnTo>
                      <a:pt x="562864" y="991616"/>
                    </a:lnTo>
                    <a:lnTo>
                      <a:pt x="577088" y="989584"/>
                    </a:lnTo>
                    <a:lnTo>
                      <a:pt x="589280" y="987552"/>
                    </a:lnTo>
                    <a:lnTo>
                      <a:pt x="599440" y="985520"/>
                    </a:lnTo>
                    <a:lnTo>
                      <a:pt x="607568" y="983488"/>
                    </a:lnTo>
                    <a:lnTo>
                      <a:pt x="617728" y="981456"/>
                    </a:lnTo>
                    <a:lnTo>
                      <a:pt x="625856" y="979424"/>
                    </a:lnTo>
                    <a:lnTo>
                      <a:pt x="631952" y="977392"/>
                    </a:lnTo>
                    <a:lnTo>
                      <a:pt x="640080" y="975360"/>
                    </a:lnTo>
                    <a:lnTo>
                      <a:pt x="676656" y="963168"/>
                    </a:lnTo>
                    <a:lnTo>
                      <a:pt x="680720" y="961136"/>
                    </a:lnTo>
                    <a:lnTo>
                      <a:pt x="686816" y="959103"/>
                    </a:lnTo>
                    <a:lnTo>
                      <a:pt x="694944" y="955039"/>
                    </a:lnTo>
                    <a:lnTo>
                      <a:pt x="701040" y="953007"/>
                    </a:lnTo>
                    <a:lnTo>
                      <a:pt x="741680" y="932687"/>
                    </a:lnTo>
                    <a:lnTo>
                      <a:pt x="743712" y="930655"/>
                    </a:lnTo>
                    <a:lnTo>
                      <a:pt x="755904" y="924559"/>
                    </a:lnTo>
                    <a:lnTo>
                      <a:pt x="757936" y="922527"/>
                    </a:lnTo>
                    <a:lnTo>
                      <a:pt x="762000" y="920495"/>
                    </a:lnTo>
                    <a:lnTo>
                      <a:pt x="764032" y="918463"/>
                    </a:lnTo>
                    <a:lnTo>
                      <a:pt x="772160" y="914399"/>
                    </a:lnTo>
                    <a:lnTo>
                      <a:pt x="774192" y="912367"/>
                    </a:lnTo>
                    <a:lnTo>
                      <a:pt x="778256" y="910335"/>
                    </a:lnTo>
                    <a:lnTo>
                      <a:pt x="782320" y="906271"/>
                    </a:lnTo>
                    <a:lnTo>
                      <a:pt x="786384" y="904239"/>
                    </a:lnTo>
                    <a:lnTo>
                      <a:pt x="788416" y="902207"/>
                    </a:lnTo>
                    <a:lnTo>
                      <a:pt x="792480" y="900175"/>
                    </a:lnTo>
                    <a:lnTo>
                      <a:pt x="796544" y="896111"/>
                    </a:lnTo>
                    <a:lnTo>
                      <a:pt x="800608" y="894079"/>
                    </a:lnTo>
                    <a:lnTo>
                      <a:pt x="804672" y="890015"/>
                    </a:lnTo>
                    <a:lnTo>
                      <a:pt x="808736" y="887983"/>
                    </a:lnTo>
                    <a:lnTo>
                      <a:pt x="816864" y="879855"/>
                    </a:lnTo>
                    <a:lnTo>
                      <a:pt x="820928" y="877823"/>
                    </a:lnTo>
                    <a:lnTo>
                      <a:pt x="831088" y="867663"/>
                    </a:lnTo>
                    <a:lnTo>
                      <a:pt x="835152" y="865631"/>
                    </a:lnTo>
                    <a:lnTo>
                      <a:pt x="865632" y="835151"/>
                    </a:lnTo>
                    <a:lnTo>
                      <a:pt x="867664" y="831087"/>
                    </a:lnTo>
                    <a:lnTo>
                      <a:pt x="877824" y="820927"/>
                    </a:lnTo>
                    <a:lnTo>
                      <a:pt x="879856" y="816863"/>
                    </a:lnTo>
                    <a:lnTo>
                      <a:pt x="887984" y="808735"/>
                    </a:lnTo>
                    <a:lnTo>
                      <a:pt x="890016" y="804671"/>
                    </a:lnTo>
                    <a:lnTo>
                      <a:pt x="894080" y="800607"/>
                    </a:lnTo>
                    <a:lnTo>
                      <a:pt x="896112" y="796543"/>
                    </a:lnTo>
                    <a:lnTo>
                      <a:pt x="900176" y="792479"/>
                    </a:lnTo>
                    <a:lnTo>
                      <a:pt x="902208" y="788415"/>
                    </a:lnTo>
                    <a:lnTo>
                      <a:pt x="904240" y="786383"/>
                    </a:lnTo>
                    <a:lnTo>
                      <a:pt x="906272" y="782319"/>
                    </a:lnTo>
                    <a:lnTo>
                      <a:pt x="910336" y="778255"/>
                    </a:lnTo>
                    <a:lnTo>
                      <a:pt x="912368" y="774191"/>
                    </a:lnTo>
                    <a:lnTo>
                      <a:pt x="914400" y="772159"/>
                    </a:lnTo>
                    <a:lnTo>
                      <a:pt x="918464" y="764031"/>
                    </a:lnTo>
                    <a:lnTo>
                      <a:pt x="920496" y="761999"/>
                    </a:lnTo>
                    <a:lnTo>
                      <a:pt x="922528" y="757935"/>
                    </a:lnTo>
                    <a:lnTo>
                      <a:pt x="924560" y="755903"/>
                    </a:lnTo>
                    <a:lnTo>
                      <a:pt x="930656" y="743711"/>
                    </a:lnTo>
                    <a:lnTo>
                      <a:pt x="932688" y="741679"/>
                    </a:lnTo>
                    <a:lnTo>
                      <a:pt x="953008" y="701039"/>
                    </a:lnTo>
                    <a:lnTo>
                      <a:pt x="955040" y="694943"/>
                    </a:lnTo>
                    <a:lnTo>
                      <a:pt x="959104" y="686815"/>
                    </a:lnTo>
                    <a:lnTo>
                      <a:pt x="961136" y="680719"/>
                    </a:lnTo>
                    <a:lnTo>
                      <a:pt x="963169" y="676655"/>
                    </a:lnTo>
                    <a:lnTo>
                      <a:pt x="975361" y="640079"/>
                    </a:lnTo>
                    <a:lnTo>
                      <a:pt x="977393" y="631951"/>
                    </a:lnTo>
                    <a:lnTo>
                      <a:pt x="979425" y="625855"/>
                    </a:lnTo>
                    <a:lnTo>
                      <a:pt x="981457" y="617727"/>
                    </a:lnTo>
                    <a:lnTo>
                      <a:pt x="983489" y="607567"/>
                    </a:lnTo>
                    <a:lnTo>
                      <a:pt x="985521" y="599439"/>
                    </a:lnTo>
                    <a:lnTo>
                      <a:pt x="987553" y="589279"/>
                    </a:lnTo>
                    <a:lnTo>
                      <a:pt x="989585" y="577087"/>
                    </a:lnTo>
                    <a:lnTo>
                      <a:pt x="991617" y="562863"/>
                    </a:lnTo>
                    <a:lnTo>
                      <a:pt x="993649" y="546607"/>
                    </a:lnTo>
                    <a:lnTo>
                      <a:pt x="995680" y="508000"/>
                    </a:lnTo>
                    <a:lnTo>
                      <a:pt x="997712" y="487680"/>
                    </a:lnTo>
                    <a:lnTo>
                      <a:pt x="995680" y="487680"/>
                    </a:lnTo>
                    <a:lnTo>
                      <a:pt x="995680" y="451104"/>
                    </a:lnTo>
                    <a:lnTo>
                      <a:pt x="993648" y="451104"/>
                    </a:lnTo>
                    <a:lnTo>
                      <a:pt x="993648" y="434848"/>
                    </a:lnTo>
                    <a:lnTo>
                      <a:pt x="991616" y="434848"/>
                    </a:lnTo>
                    <a:lnTo>
                      <a:pt x="991616" y="418592"/>
                    </a:lnTo>
                    <a:lnTo>
                      <a:pt x="989584" y="418592"/>
                    </a:lnTo>
                    <a:lnTo>
                      <a:pt x="989584" y="408432"/>
                    </a:lnTo>
                    <a:lnTo>
                      <a:pt x="987552" y="408432"/>
                    </a:lnTo>
                    <a:lnTo>
                      <a:pt x="987552" y="396240"/>
                    </a:lnTo>
                    <a:lnTo>
                      <a:pt x="985520" y="396240"/>
                    </a:lnTo>
                    <a:lnTo>
                      <a:pt x="985520" y="388112"/>
                    </a:lnTo>
                    <a:lnTo>
                      <a:pt x="983488" y="388112"/>
                    </a:lnTo>
                    <a:lnTo>
                      <a:pt x="983488" y="377952"/>
                    </a:lnTo>
                    <a:lnTo>
                      <a:pt x="981456" y="377952"/>
                    </a:lnTo>
                    <a:lnTo>
                      <a:pt x="981456" y="369824"/>
                    </a:lnTo>
                    <a:lnTo>
                      <a:pt x="979424" y="369824"/>
                    </a:lnTo>
                    <a:lnTo>
                      <a:pt x="979424" y="363728"/>
                    </a:lnTo>
                    <a:lnTo>
                      <a:pt x="977392" y="363728"/>
                    </a:lnTo>
                    <a:lnTo>
                      <a:pt x="977392" y="355600"/>
                    </a:lnTo>
                    <a:lnTo>
                      <a:pt x="975360" y="355600"/>
                    </a:lnTo>
                    <a:lnTo>
                      <a:pt x="975360" y="349504"/>
                    </a:lnTo>
                    <a:lnTo>
                      <a:pt x="973328" y="349504"/>
                    </a:lnTo>
                    <a:lnTo>
                      <a:pt x="973328" y="343408"/>
                    </a:lnTo>
                    <a:lnTo>
                      <a:pt x="971296" y="343408"/>
                    </a:lnTo>
                    <a:lnTo>
                      <a:pt x="971296" y="337312"/>
                    </a:lnTo>
                    <a:lnTo>
                      <a:pt x="969264" y="337312"/>
                    </a:lnTo>
                    <a:lnTo>
                      <a:pt x="969264" y="331216"/>
                    </a:lnTo>
                    <a:lnTo>
                      <a:pt x="967232" y="331216"/>
                    </a:lnTo>
                    <a:lnTo>
                      <a:pt x="967232" y="325120"/>
                    </a:lnTo>
                    <a:lnTo>
                      <a:pt x="965200" y="325120"/>
                    </a:lnTo>
                    <a:lnTo>
                      <a:pt x="965200" y="321056"/>
                    </a:lnTo>
                    <a:lnTo>
                      <a:pt x="963168" y="321056"/>
                    </a:lnTo>
                    <a:lnTo>
                      <a:pt x="963168" y="314960"/>
                    </a:lnTo>
                    <a:lnTo>
                      <a:pt x="961136" y="314960"/>
                    </a:lnTo>
                    <a:lnTo>
                      <a:pt x="961136" y="310896"/>
                    </a:lnTo>
                    <a:lnTo>
                      <a:pt x="959104" y="310896"/>
                    </a:lnTo>
                    <a:lnTo>
                      <a:pt x="959104" y="304800"/>
                    </a:lnTo>
                    <a:lnTo>
                      <a:pt x="957072" y="304800"/>
                    </a:lnTo>
                    <a:lnTo>
                      <a:pt x="957072" y="300736"/>
                    </a:lnTo>
                    <a:lnTo>
                      <a:pt x="955040" y="300736"/>
                    </a:lnTo>
                    <a:lnTo>
                      <a:pt x="955040" y="296672"/>
                    </a:lnTo>
                    <a:lnTo>
                      <a:pt x="953008" y="296672"/>
                    </a:lnTo>
                    <a:lnTo>
                      <a:pt x="953008" y="290576"/>
                    </a:lnTo>
                    <a:lnTo>
                      <a:pt x="950976" y="290576"/>
                    </a:lnTo>
                    <a:lnTo>
                      <a:pt x="950976" y="286512"/>
                    </a:lnTo>
                    <a:lnTo>
                      <a:pt x="948944" y="286512"/>
                    </a:lnTo>
                    <a:lnTo>
                      <a:pt x="948944" y="282448"/>
                    </a:lnTo>
                    <a:lnTo>
                      <a:pt x="946912" y="282448"/>
                    </a:lnTo>
                    <a:lnTo>
                      <a:pt x="946912" y="278384"/>
                    </a:lnTo>
                    <a:lnTo>
                      <a:pt x="944880" y="278384"/>
                    </a:lnTo>
                    <a:lnTo>
                      <a:pt x="944880" y="274320"/>
                    </a:lnTo>
                    <a:lnTo>
                      <a:pt x="942848" y="274320"/>
                    </a:lnTo>
                    <a:lnTo>
                      <a:pt x="942848" y="270256"/>
                    </a:lnTo>
                    <a:lnTo>
                      <a:pt x="940816" y="270256"/>
                    </a:lnTo>
                    <a:lnTo>
                      <a:pt x="940816" y="266192"/>
                    </a:lnTo>
                    <a:lnTo>
                      <a:pt x="938784" y="266192"/>
                    </a:lnTo>
                    <a:lnTo>
                      <a:pt x="938784" y="262128"/>
                    </a:lnTo>
                    <a:lnTo>
                      <a:pt x="936752" y="262128"/>
                    </a:lnTo>
                    <a:lnTo>
                      <a:pt x="936752" y="258064"/>
                    </a:lnTo>
                    <a:lnTo>
                      <a:pt x="934720" y="258064"/>
                    </a:lnTo>
                    <a:lnTo>
                      <a:pt x="934720" y="254000"/>
                    </a:lnTo>
                    <a:lnTo>
                      <a:pt x="932688" y="251968"/>
                    </a:lnTo>
                    <a:lnTo>
                      <a:pt x="930656" y="251968"/>
                    </a:lnTo>
                    <a:lnTo>
                      <a:pt x="930656" y="247904"/>
                    </a:lnTo>
                    <a:lnTo>
                      <a:pt x="928624" y="247904"/>
                    </a:lnTo>
                    <a:lnTo>
                      <a:pt x="928624" y="243840"/>
                    </a:lnTo>
                    <a:lnTo>
                      <a:pt x="926592" y="241808"/>
                    </a:lnTo>
                    <a:lnTo>
                      <a:pt x="924560" y="241808"/>
                    </a:lnTo>
                    <a:lnTo>
                      <a:pt x="924560" y="237744"/>
                    </a:lnTo>
                    <a:lnTo>
                      <a:pt x="922528" y="237744"/>
                    </a:lnTo>
                    <a:lnTo>
                      <a:pt x="922528" y="233680"/>
                    </a:lnTo>
                    <a:lnTo>
                      <a:pt x="920496" y="231648"/>
                    </a:lnTo>
                    <a:lnTo>
                      <a:pt x="918464" y="231648"/>
                    </a:lnTo>
                    <a:lnTo>
                      <a:pt x="918464" y="227584"/>
                    </a:lnTo>
                    <a:lnTo>
                      <a:pt x="916432" y="225552"/>
                    </a:lnTo>
                    <a:lnTo>
                      <a:pt x="914400" y="225552"/>
                    </a:lnTo>
                    <a:lnTo>
                      <a:pt x="914400" y="221488"/>
                    </a:lnTo>
                    <a:lnTo>
                      <a:pt x="912368" y="219456"/>
                    </a:lnTo>
                    <a:lnTo>
                      <a:pt x="910336" y="219456"/>
                    </a:lnTo>
                    <a:lnTo>
                      <a:pt x="910336" y="215392"/>
                    </a:lnTo>
                    <a:lnTo>
                      <a:pt x="908304" y="213360"/>
                    </a:lnTo>
                    <a:lnTo>
                      <a:pt x="906272" y="213360"/>
                    </a:lnTo>
                    <a:lnTo>
                      <a:pt x="906272" y="209296"/>
                    </a:lnTo>
                    <a:lnTo>
                      <a:pt x="902208" y="205232"/>
                    </a:lnTo>
                    <a:lnTo>
                      <a:pt x="900176" y="205232"/>
                    </a:lnTo>
                    <a:lnTo>
                      <a:pt x="900176" y="201168"/>
                    </a:lnTo>
                    <a:lnTo>
                      <a:pt x="896112" y="197104"/>
                    </a:lnTo>
                    <a:lnTo>
                      <a:pt x="894080" y="197104"/>
                    </a:lnTo>
                    <a:lnTo>
                      <a:pt x="894080" y="193040"/>
                    </a:lnTo>
                    <a:lnTo>
                      <a:pt x="890016" y="188976"/>
                    </a:lnTo>
                    <a:lnTo>
                      <a:pt x="887984" y="188976"/>
                    </a:lnTo>
                    <a:lnTo>
                      <a:pt x="887984" y="184912"/>
                    </a:lnTo>
                    <a:lnTo>
                      <a:pt x="879856" y="176784"/>
                    </a:lnTo>
                    <a:lnTo>
                      <a:pt x="877824" y="176784"/>
                    </a:lnTo>
                    <a:lnTo>
                      <a:pt x="877824" y="172720"/>
                    </a:lnTo>
                    <a:lnTo>
                      <a:pt x="861568" y="156464"/>
                    </a:lnTo>
                    <a:lnTo>
                      <a:pt x="859536" y="156464"/>
                    </a:lnTo>
                    <a:lnTo>
                      <a:pt x="859536" y="152400"/>
                    </a:lnTo>
                    <a:lnTo>
                      <a:pt x="843280" y="136144"/>
                    </a:lnTo>
                    <a:lnTo>
                      <a:pt x="839216" y="134112"/>
                    </a:lnTo>
                    <a:lnTo>
                      <a:pt x="822960" y="117856"/>
                    </a:lnTo>
                    <a:lnTo>
                      <a:pt x="818896" y="115824"/>
                    </a:lnTo>
                    <a:lnTo>
                      <a:pt x="810768" y="107696"/>
                    </a:lnTo>
                    <a:lnTo>
                      <a:pt x="806704" y="105664"/>
                    </a:lnTo>
                    <a:lnTo>
                      <a:pt x="800608" y="99568"/>
                    </a:lnTo>
                    <a:lnTo>
                      <a:pt x="796544" y="97536"/>
                    </a:lnTo>
                    <a:lnTo>
                      <a:pt x="794512" y="95504"/>
                    </a:lnTo>
                    <a:lnTo>
                      <a:pt x="790448" y="93472"/>
                    </a:lnTo>
                    <a:lnTo>
                      <a:pt x="786384" y="89408"/>
                    </a:lnTo>
                    <a:lnTo>
                      <a:pt x="782320" y="87376"/>
                    </a:lnTo>
                    <a:lnTo>
                      <a:pt x="780288" y="85344"/>
                    </a:lnTo>
                    <a:lnTo>
                      <a:pt x="776224" y="83312"/>
                    </a:lnTo>
                    <a:lnTo>
                      <a:pt x="774192" y="81280"/>
                    </a:lnTo>
                    <a:lnTo>
                      <a:pt x="770128" y="79248"/>
                    </a:lnTo>
                    <a:lnTo>
                      <a:pt x="768096" y="77216"/>
                    </a:lnTo>
                    <a:lnTo>
                      <a:pt x="764032" y="75184"/>
                    </a:lnTo>
                    <a:lnTo>
                      <a:pt x="762000" y="73152"/>
                    </a:lnTo>
                    <a:lnTo>
                      <a:pt x="753872" y="69088"/>
                    </a:lnTo>
                    <a:lnTo>
                      <a:pt x="751840" y="67056"/>
                    </a:lnTo>
                    <a:lnTo>
                      <a:pt x="739648" y="60960"/>
                    </a:lnTo>
                    <a:lnTo>
                      <a:pt x="737616" y="58928"/>
                    </a:lnTo>
                    <a:lnTo>
                      <a:pt x="705104" y="42672"/>
                    </a:lnTo>
                    <a:lnTo>
                      <a:pt x="699008" y="40640"/>
                    </a:lnTo>
                    <a:lnTo>
                      <a:pt x="690880" y="36576"/>
                    </a:lnTo>
                    <a:lnTo>
                      <a:pt x="684784" y="34544"/>
                    </a:lnTo>
                    <a:lnTo>
                      <a:pt x="680720" y="32512"/>
                    </a:lnTo>
                    <a:lnTo>
                      <a:pt x="674624" y="30480"/>
                    </a:lnTo>
                    <a:lnTo>
                      <a:pt x="670560" y="28448"/>
                    </a:lnTo>
                    <a:lnTo>
                      <a:pt x="646176" y="20320"/>
                    </a:lnTo>
                    <a:lnTo>
                      <a:pt x="638048" y="18288"/>
                    </a:lnTo>
                    <a:lnTo>
                      <a:pt x="631952" y="16256"/>
                    </a:lnTo>
                    <a:lnTo>
                      <a:pt x="607568" y="10160"/>
                    </a:lnTo>
                    <a:lnTo>
                      <a:pt x="587248" y="6096"/>
                    </a:lnTo>
                    <a:lnTo>
                      <a:pt x="575056" y="4064"/>
                    </a:lnTo>
                    <a:lnTo>
                      <a:pt x="560832" y="2032"/>
                    </a:lnTo>
                    <a:lnTo>
                      <a:pt x="540512" y="0"/>
                    </a:lnTo>
                    <a:close/>
                  </a:path>
                </a:pathLst>
              </a:custGeom>
              <a:blipFill>
                <a:blip r:embed="rId2"/>
                <a:stretch>
                  <a:fillRect l="-25050" r="-24847"/>
                </a:stretch>
              </a:blipFill>
            </p:spPr>
          </p:sp>
        </p:grpSp>
        <p:grpSp>
          <p:nvGrpSpPr>
            <p:cNvPr id="121" name="Group 92">
              <a:extLst>
                <a:ext uri="{FF2B5EF4-FFF2-40B4-BE49-F238E27FC236}">
                  <a16:creationId xmlns:a16="http://schemas.microsoft.com/office/drawing/2014/main" id="{552C1705-CCCC-4E9F-A4BB-E6F3B905E0BA}"/>
                </a:ext>
              </a:extLst>
            </p:cNvPr>
            <p:cNvGrpSpPr>
              <a:grpSpLocks noChangeAspect="1"/>
            </p:cNvGrpSpPr>
            <p:nvPr/>
          </p:nvGrpSpPr>
          <p:grpSpPr>
            <a:xfrm>
              <a:off x="3332257" y="6120681"/>
              <a:ext cx="1065645" cy="1065647"/>
              <a:chOff x="-2086876" y="-806541"/>
              <a:chExt cx="997712" cy="997714"/>
            </a:xfrm>
          </p:grpSpPr>
          <p:sp>
            <p:nvSpPr>
              <p:cNvPr id="122" name="Freeform 93">
                <a:extLst>
                  <a:ext uri="{FF2B5EF4-FFF2-40B4-BE49-F238E27FC236}">
                    <a16:creationId xmlns:a16="http://schemas.microsoft.com/office/drawing/2014/main" id="{37839B15-0B93-452E-9065-F787C4BBAAED}"/>
                  </a:ext>
                </a:extLst>
              </p:cNvPr>
              <p:cNvSpPr/>
              <p:nvPr/>
            </p:nvSpPr>
            <p:spPr>
              <a:xfrm>
                <a:off x="-2086876" y="-806541"/>
                <a:ext cx="997712" cy="997714"/>
              </a:xfrm>
              <a:custGeom>
                <a:avLst/>
                <a:gdLst/>
                <a:ahLst/>
                <a:cxnLst/>
                <a:rect l="l" t="t" r="r" b="b"/>
                <a:pathLst>
                  <a:path w="997712" h="997714">
                    <a:moveTo>
                      <a:pt x="455168" y="0"/>
                    </a:moveTo>
                    <a:lnTo>
                      <a:pt x="436880" y="2032"/>
                    </a:lnTo>
                    <a:lnTo>
                      <a:pt x="420624" y="4064"/>
                    </a:lnTo>
                    <a:lnTo>
                      <a:pt x="410464" y="6096"/>
                    </a:lnTo>
                    <a:lnTo>
                      <a:pt x="398272" y="8128"/>
                    </a:lnTo>
                    <a:lnTo>
                      <a:pt x="388112" y="10160"/>
                    </a:lnTo>
                    <a:lnTo>
                      <a:pt x="363728" y="16256"/>
                    </a:lnTo>
                    <a:lnTo>
                      <a:pt x="357632" y="18288"/>
                    </a:lnTo>
                    <a:lnTo>
                      <a:pt x="349504" y="20320"/>
                    </a:lnTo>
                    <a:lnTo>
                      <a:pt x="331216" y="26416"/>
                    </a:lnTo>
                    <a:lnTo>
                      <a:pt x="327152" y="28448"/>
                    </a:lnTo>
                    <a:lnTo>
                      <a:pt x="321056" y="30480"/>
                    </a:lnTo>
                    <a:lnTo>
                      <a:pt x="316992" y="32512"/>
                    </a:lnTo>
                    <a:lnTo>
                      <a:pt x="310896" y="34544"/>
                    </a:lnTo>
                    <a:lnTo>
                      <a:pt x="306832" y="36576"/>
                    </a:lnTo>
                    <a:lnTo>
                      <a:pt x="300736" y="38608"/>
                    </a:lnTo>
                    <a:lnTo>
                      <a:pt x="292608" y="42672"/>
                    </a:lnTo>
                    <a:lnTo>
                      <a:pt x="286512" y="44704"/>
                    </a:lnTo>
                    <a:lnTo>
                      <a:pt x="262128" y="56896"/>
                    </a:lnTo>
                    <a:lnTo>
                      <a:pt x="260096" y="58928"/>
                    </a:lnTo>
                    <a:lnTo>
                      <a:pt x="247904" y="65024"/>
                    </a:lnTo>
                    <a:lnTo>
                      <a:pt x="245872" y="67056"/>
                    </a:lnTo>
                    <a:lnTo>
                      <a:pt x="237744" y="71120"/>
                    </a:lnTo>
                    <a:lnTo>
                      <a:pt x="235712" y="73152"/>
                    </a:lnTo>
                    <a:lnTo>
                      <a:pt x="231648" y="75184"/>
                    </a:lnTo>
                    <a:lnTo>
                      <a:pt x="229616" y="77216"/>
                    </a:lnTo>
                    <a:lnTo>
                      <a:pt x="221488" y="81280"/>
                    </a:lnTo>
                    <a:lnTo>
                      <a:pt x="219456" y="83312"/>
                    </a:lnTo>
                    <a:lnTo>
                      <a:pt x="215392" y="85344"/>
                    </a:lnTo>
                    <a:lnTo>
                      <a:pt x="211328" y="89408"/>
                    </a:lnTo>
                    <a:lnTo>
                      <a:pt x="207264" y="91440"/>
                    </a:lnTo>
                    <a:lnTo>
                      <a:pt x="205232" y="93472"/>
                    </a:lnTo>
                    <a:lnTo>
                      <a:pt x="201168" y="95504"/>
                    </a:lnTo>
                    <a:lnTo>
                      <a:pt x="197104" y="99568"/>
                    </a:lnTo>
                    <a:lnTo>
                      <a:pt x="193040" y="101600"/>
                    </a:lnTo>
                    <a:lnTo>
                      <a:pt x="186944" y="107696"/>
                    </a:lnTo>
                    <a:lnTo>
                      <a:pt x="182880" y="109728"/>
                    </a:lnTo>
                    <a:lnTo>
                      <a:pt x="174752" y="117856"/>
                    </a:lnTo>
                    <a:lnTo>
                      <a:pt x="170688" y="119888"/>
                    </a:lnTo>
                    <a:lnTo>
                      <a:pt x="148336" y="142240"/>
                    </a:lnTo>
                    <a:lnTo>
                      <a:pt x="144272" y="144272"/>
                    </a:lnTo>
                    <a:lnTo>
                      <a:pt x="142240" y="148336"/>
                    </a:lnTo>
                    <a:lnTo>
                      <a:pt x="121920" y="168656"/>
                    </a:lnTo>
                    <a:lnTo>
                      <a:pt x="119888" y="172720"/>
                    </a:lnTo>
                    <a:lnTo>
                      <a:pt x="109728" y="182880"/>
                    </a:lnTo>
                    <a:lnTo>
                      <a:pt x="107696" y="186944"/>
                    </a:lnTo>
                    <a:lnTo>
                      <a:pt x="101600" y="193040"/>
                    </a:lnTo>
                    <a:lnTo>
                      <a:pt x="99568" y="197104"/>
                    </a:lnTo>
                    <a:lnTo>
                      <a:pt x="95504" y="201168"/>
                    </a:lnTo>
                    <a:lnTo>
                      <a:pt x="93472" y="205232"/>
                    </a:lnTo>
                    <a:lnTo>
                      <a:pt x="91440" y="207264"/>
                    </a:lnTo>
                    <a:lnTo>
                      <a:pt x="89408" y="211328"/>
                    </a:lnTo>
                    <a:lnTo>
                      <a:pt x="85344" y="215392"/>
                    </a:lnTo>
                    <a:lnTo>
                      <a:pt x="83312" y="219456"/>
                    </a:lnTo>
                    <a:lnTo>
                      <a:pt x="81280" y="221488"/>
                    </a:lnTo>
                    <a:lnTo>
                      <a:pt x="77216" y="229616"/>
                    </a:lnTo>
                    <a:lnTo>
                      <a:pt x="75184" y="231648"/>
                    </a:lnTo>
                    <a:lnTo>
                      <a:pt x="73152" y="235712"/>
                    </a:lnTo>
                    <a:lnTo>
                      <a:pt x="71120" y="237744"/>
                    </a:lnTo>
                    <a:lnTo>
                      <a:pt x="67056" y="245872"/>
                    </a:lnTo>
                    <a:lnTo>
                      <a:pt x="65024" y="247904"/>
                    </a:lnTo>
                    <a:lnTo>
                      <a:pt x="56896" y="264160"/>
                    </a:lnTo>
                    <a:lnTo>
                      <a:pt x="54864" y="266192"/>
                    </a:lnTo>
                    <a:lnTo>
                      <a:pt x="46736" y="282448"/>
                    </a:lnTo>
                    <a:lnTo>
                      <a:pt x="44704" y="288544"/>
                    </a:lnTo>
                    <a:lnTo>
                      <a:pt x="38608" y="300736"/>
                    </a:lnTo>
                    <a:lnTo>
                      <a:pt x="36576" y="306832"/>
                    </a:lnTo>
                    <a:lnTo>
                      <a:pt x="34544" y="310896"/>
                    </a:lnTo>
                    <a:lnTo>
                      <a:pt x="32512" y="316992"/>
                    </a:lnTo>
                    <a:lnTo>
                      <a:pt x="30480" y="321056"/>
                    </a:lnTo>
                    <a:lnTo>
                      <a:pt x="18288" y="357632"/>
                    </a:lnTo>
                    <a:lnTo>
                      <a:pt x="16256" y="365760"/>
                    </a:lnTo>
                    <a:lnTo>
                      <a:pt x="14224" y="371856"/>
                    </a:lnTo>
                    <a:lnTo>
                      <a:pt x="12192" y="379984"/>
                    </a:lnTo>
                    <a:lnTo>
                      <a:pt x="10160" y="390144"/>
                    </a:lnTo>
                    <a:lnTo>
                      <a:pt x="8128" y="398272"/>
                    </a:lnTo>
                    <a:lnTo>
                      <a:pt x="6096" y="410464"/>
                    </a:lnTo>
                    <a:lnTo>
                      <a:pt x="4064" y="420624"/>
                    </a:lnTo>
                    <a:lnTo>
                      <a:pt x="2032" y="436880"/>
                    </a:lnTo>
                    <a:lnTo>
                      <a:pt x="0" y="457200"/>
                    </a:lnTo>
                    <a:lnTo>
                      <a:pt x="0" y="538480"/>
                    </a:lnTo>
                    <a:lnTo>
                      <a:pt x="2032" y="538480"/>
                    </a:lnTo>
                    <a:lnTo>
                      <a:pt x="2032" y="558800"/>
                    </a:lnTo>
                    <a:lnTo>
                      <a:pt x="4064" y="558800"/>
                    </a:lnTo>
                    <a:lnTo>
                      <a:pt x="4064" y="575056"/>
                    </a:lnTo>
                    <a:lnTo>
                      <a:pt x="6096" y="575056"/>
                    </a:lnTo>
                    <a:lnTo>
                      <a:pt x="6096" y="585216"/>
                    </a:lnTo>
                    <a:lnTo>
                      <a:pt x="8128" y="585216"/>
                    </a:lnTo>
                    <a:lnTo>
                      <a:pt x="8128" y="597408"/>
                    </a:lnTo>
                    <a:lnTo>
                      <a:pt x="10160" y="597408"/>
                    </a:lnTo>
                    <a:lnTo>
                      <a:pt x="10160" y="605536"/>
                    </a:lnTo>
                    <a:lnTo>
                      <a:pt x="12192" y="605536"/>
                    </a:lnTo>
                    <a:lnTo>
                      <a:pt x="12192" y="615696"/>
                    </a:lnTo>
                    <a:lnTo>
                      <a:pt x="14224" y="615696"/>
                    </a:lnTo>
                    <a:lnTo>
                      <a:pt x="14224" y="623824"/>
                    </a:lnTo>
                    <a:lnTo>
                      <a:pt x="16256" y="623824"/>
                    </a:lnTo>
                    <a:lnTo>
                      <a:pt x="16256" y="629920"/>
                    </a:lnTo>
                    <a:lnTo>
                      <a:pt x="18288" y="629920"/>
                    </a:lnTo>
                    <a:lnTo>
                      <a:pt x="18288" y="638048"/>
                    </a:lnTo>
                    <a:lnTo>
                      <a:pt x="20320" y="638048"/>
                    </a:lnTo>
                    <a:lnTo>
                      <a:pt x="20320" y="644144"/>
                    </a:lnTo>
                    <a:lnTo>
                      <a:pt x="22352" y="644144"/>
                    </a:lnTo>
                    <a:lnTo>
                      <a:pt x="22352" y="652272"/>
                    </a:lnTo>
                    <a:lnTo>
                      <a:pt x="24384" y="652272"/>
                    </a:lnTo>
                    <a:lnTo>
                      <a:pt x="24384" y="658368"/>
                    </a:lnTo>
                    <a:lnTo>
                      <a:pt x="26416" y="658368"/>
                    </a:lnTo>
                    <a:lnTo>
                      <a:pt x="26416" y="664464"/>
                    </a:lnTo>
                    <a:lnTo>
                      <a:pt x="28448" y="664464"/>
                    </a:lnTo>
                    <a:lnTo>
                      <a:pt x="28448" y="670560"/>
                    </a:lnTo>
                    <a:lnTo>
                      <a:pt x="30480" y="670560"/>
                    </a:lnTo>
                    <a:lnTo>
                      <a:pt x="30480" y="674624"/>
                    </a:lnTo>
                    <a:lnTo>
                      <a:pt x="32512" y="674624"/>
                    </a:lnTo>
                    <a:lnTo>
                      <a:pt x="32512" y="680720"/>
                    </a:lnTo>
                    <a:lnTo>
                      <a:pt x="34544" y="680720"/>
                    </a:lnTo>
                    <a:lnTo>
                      <a:pt x="34544" y="684784"/>
                    </a:lnTo>
                    <a:lnTo>
                      <a:pt x="36576" y="684784"/>
                    </a:lnTo>
                    <a:lnTo>
                      <a:pt x="36576" y="690880"/>
                    </a:lnTo>
                    <a:lnTo>
                      <a:pt x="38608" y="690880"/>
                    </a:lnTo>
                    <a:lnTo>
                      <a:pt x="38608" y="694944"/>
                    </a:lnTo>
                    <a:lnTo>
                      <a:pt x="40640" y="694944"/>
                    </a:lnTo>
                    <a:lnTo>
                      <a:pt x="40640" y="699008"/>
                    </a:lnTo>
                    <a:lnTo>
                      <a:pt x="42672" y="699008"/>
                    </a:lnTo>
                    <a:lnTo>
                      <a:pt x="42672" y="703072"/>
                    </a:lnTo>
                    <a:lnTo>
                      <a:pt x="44704" y="703072"/>
                    </a:lnTo>
                    <a:lnTo>
                      <a:pt x="44704" y="709168"/>
                    </a:lnTo>
                    <a:lnTo>
                      <a:pt x="46736" y="709168"/>
                    </a:lnTo>
                    <a:lnTo>
                      <a:pt x="46736" y="713232"/>
                    </a:lnTo>
                    <a:lnTo>
                      <a:pt x="48768" y="713232"/>
                    </a:lnTo>
                    <a:lnTo>
                      <a:pt x="48768" y="717296"/>
                    </a:lnTo>
                    <a:lnTo>
                      <a:pt x="50800" y="717296"/>
                    </a:lnTo>
                    <a:lnTo>
                      <a:pt x="50800" y="721360"/>
                    </a:lnTo>
                    <a:lnTo>
                      <a:pt x="52832" y="721360"/>
                    </a:lnTo>
                    <a:lnTo>
                      <a:pt x="52832" y="725424"/>
                    </a:lnTo>
                    <a:lnTo>
                      <a:pt x="54864" y="725424"/>
                    </a:lnTo>
                    <a:lnTo>
                      <a:pt x="54864" y="729488"/>
                    </a:lnTo>
                    <a:lnTo>
                      <a:pt x="56896" y="729488"/>
                    </a:lnTo>
                    <a:lnTo>
                      <a:pt x="56896" y="733552"/>
                    </a:lnTo>
                    <a:lnTo>
                      <a:pt x="58928" y="733552"/>
                    </a:lnTo>
                    <a:lnTo>
                      <a:pt x="58928" y="737616"/>
                    </a:lnTo>
                    <a:lnTo>
                      <a:pt x="60960" y="737616"/>
                    </a:lnTo>
                    <a:lnTo>
                      <a:pt x="62992" y="739648"/>
                    </a:lnTo>
                    <a:lnTo>
                      <a:pt x="62992" y="743712"/>
                    </a:lnTo>
                    <a:lnTo>
                      <a:pt x="65024" y="743712"/>
                    </a:lnTo>
                    <a:lnTo>
                      <a:pt x="65024" y="747776"/>
                    </a:lnTo>
                    <a:lnTo>
                      <a:pt x="67056" y="747776"/>
                    </a:lnTo>
                    <a:lnTo>
                      <a:pt x="69088" y="749808"/>
                    </a:lnTo>
                    <a:lnTo>
                      <a:pt x="69088" y="753872"/>
                    </a:lnTo>
                    <a:lnTo>
                      <a:pt x="71120" y="753872"/>
                    </a:lnTo>
                    <a:lnTo>
                      <a:pt x="71120" y="757936"/>
                    </a:lnTo>
                    <a:lnTo>
                      <a:pt x="73152" y="757936"/>
                    </a:lnTo>
                    <a:lnTo>
                      <a:pt x="75184" y="759968"/>
                    </a:lnTo>
                    <a:lnTo>
                      <a:pt x="75184" y="764032"/>
                    </a:lnTo>
                    <a:lnTo>
                      <a:pt x="77216" y="764032"/>
                    </a:lnTo>
                    <a:lnTo>
                      <a:pt x="77216" y="768096"/>
                    </a:lnTo>
                    <a:lnTo>
                      <a:pt x="79248" y="768096"/>
                    </a:lnTo>
                    <a:lnTo>
                      <a:pt x="81280" y="770128"/>
                    </a:lnTo>
                    <a:lnTo>
                      <a:pt x="81280" y="774192"/>
                    </a:lnTo>
                    <a:lnTo>
                      <a:pt x="83312" y="774192"/>
                    </a:lnTo>
                    <a:lnTo>
                      <a:pt x="85344" y="776224"/>
                    </a:lnTo>
                    <a:lnTo>
                      <a:pt x="85344" y="780288"/>
                    </a:lnTo>
                    <a:lnTo>
                      <a:pt x="87376" y="780288"/>
                    </a:lnTo>
                    <a:lnTo>
                      <a:pt x="89408" y="782320"/>
                    </a:lnTo>
                    <a:lnTo>
                      <a:pt x="89408" y="786384"/>
                    </a:lnTo>
                    <a:lnTo>
                      <a:pt x="91440" y="786384"/>
                    </a:lnTo>
                    <a:lnTo>
                      <a:pt x="95504" y="790448"/>
                    </a:lnTo>
                    <a:lnTo>
                      <a:pt x="95504" y="794512"/>
                    </a:lnTo>
                    <a:lnTo>
                      <a:pt x="97536" y="794512"/>
                    </a:lnTo>
                    <a:lnTo>
                      <a:pt x="101600" y="798576"/>
                    </a:lnTo>
                    <a:lnTo>
                      <a:pt x="101600" y="802640"/>
                    </a:lnTo>
                    <a:lnTo>
                      <a:pt x="103632" y="802640"/>
                    </a:lnTo>
                    <a:lnTo>
                      <a:pt x="109728" y="808736"/>
                    </a:lnTo>
                    <a:lnTo>
                      <a:pt x="109728" y="812800"/>
                    </a:lnTo>
                    <a:lnTo>
                      <a:pt x="111760" y="812800"/>
                    </a:lnTo>
                    <a:lnTo>
                      <a:pt x="117856" y="818896"/>
                    </a:lnTo>
                    <a:lnTo>
                      <a:pt x="117856" y="822960"/>
                    </a:lnTo>
                    <a:lnTo>
                      <a:pt x="119888" y="822960"/>
                    </a:lnTo>
                    <a:lnTo>
                      <a:pt x="136144" y="839216"/>
                    </a:lnTo>
                    <a:lnTo>
                      <a:pt x="136144" y="843280"/>
                    </a:lnTo>
                    <a:lnTo>
                      <a:pt x="138176" y="843280"/>
                    </a:lnTo>
                    <a:lnTo>
                      <a:pt x="150368" y="855472"/>
                    </a:lnTo>
                    <a:lnTo>
                      <a:pt x="154432" y="857504"/>
                    </a:lnTo>
                    <a:lnTo>
                      <a:pt x="172720" y="875792"/>
                    </a:lnTo>
                    <a:lnTo>
                      <a:pt x="176784" y="877824"/>
                    </a:lnTo>
                    <a:lnTo>
                      <a:pt x="184912" y="885952"/>
                    </a:lnTo>
                    <a:lnTo>
                      <a:pt x="188976" y="887984"/>
                    </a:lnTo>
                    <a:lnTo>
                      <a:pt x="193040" y="892048"/>
                    </a:lnTo>
                    <a:lnTo>
                      <a:pt x="197104" y="894080"/>
                    </a:lnTo>
                    <a:lnTo>
                      <a:pt x="201168" y="898144"/>
                    </a:lnTo>
                    <a:lnTo>
                      <a:pt x="205232" y="900176"/>
                    </a:lnTo>
                    <a:lnTo>
                      <a:pt x="209296" y="904240"/>
                    </a:lnTo>
                    <a:lnTo>
                      <a:pt x="213360" y="906272"/>
                    </a:lnTo>
                    <a:lnTo>
                      <a:pt x="215392" y="908304"/>
                    </a:lnTo>
                    <a:lnTo>
                      <a:pt x="219456" y="910336"/>
                    </a:lnTo>
                    <a:lnTo>
                      <a:pt x="221488" y="912368"/>
                    </a:lnTo>
                    <a:lnTo>
                      <a:pt x="225552" y="914400"/>
                    </a:lnTo>
                    <a:lnTo>
                      <a:pt x="227584" y="916433"/>
                    </a:lnTo>
                    <a:lnTo>
                      <a:pt x="231648" y="918465"/>
                    </a:lnTo>
                    <a:lnTo>
                      <a:pt x="233680" y="920497"/>
                    </a:lnTo>
                    <a:lnTo>
                      <a:pt x="241808" y="924561"/>
                    </a:lnTo>
                    <a:lnTo>
                      <a:pt x="243840" y="926593"/>
                    </a:lnTo>
                    <a:lnTo>
                      <a:pt x="251968" y="930657"/>
                    </a:lnTo>
                    <a:lnTo>
                      <a:pt x="254000" y="932689"/>
                    </a:lnTo>
                    <a:lnTo>
                      <a:pt x="290576" y="950977"/>
                    </a:lnTo>
                    <a:lnTo>
                      <a:pt x="296672" y="953009"/>
                    </a:lnTo>
                    <a:lnTo>
                      <a:pt x="304800" y="957073"/>
                    </a:lnTo>
                    <a:lnTo>
                      <a:pt x="310896" y="959105"/>
                    </a:lnTo>
                    <a:lnTo>
                      <a:pt x="314960" y="961137"/>
                    </a:lnTo>
                    <a:lnTo>
                      <a:pt x="321056" y="963169"/>
                    </a:lnTo>
                    <a:lnTo>
                      <a:pt x="325120" y="965201"/>
                    </a:lnTo>
                    <a:lnTo>
                      <a:pt x="355600" y="975361"/>
                    </a:lnTo>
                    <a:lnTo>
                      <a:pt x="363728" y="977393"/>
                    </a:lnTo>
                    <a:lnTo>
                      <a:pt x="369824" y="979425"/>
                    </a:lnTo>
                    <a:lnTo>
                      <a:pt x="377952" y="981457"/>
                    </a:lnTo>
                    <a:lnTo>
                      <a:pt x="388112" y="983489"/>
                    </a:lnTo>
                    <a:lnTo>
                      <a:pt x="396240" y="985521"/>
                    </a:lnTo>
                    <a:lnTo>
                      <a:pt x="406400" y="987553"/>
                    </a:lnTo>
                    <a:lnTo>
                      <a:pt x="418592" y="989585"/>
                    </a:lnTo>
                    <a:lnTo>
                      <a:pt x="432816" y="991617"/>
                    </a:lnTo>
                    <a:lnTo>
                      <a:pt x="451104" y="993649"/>
                    </a:lnTo>
                    <a:lnTo>
                      <a:pt x="487680" y="995681"/>
                    </a:lnTo>
                    <a:lnTo>
                      <a:pt x="508000" y="997714"/>
                    </a:lnTo>
                    <a:lnTo>
                      <a:pt x="508000" y="997714"/>
                    </a:lnTo>
                    <a:lnTo>
                      <a:pt x="508000" y="995680"/>
                    </a:lnTo>
                    <a:lnTo>
                      <a:pt x="546608" y="993648"/>
                    </a:lnTo>
                    <a:lnTo>
                      <a:pt x="562864" y="991616"/>
                    </a:lnTo>
                    <a:lnTo>
                      <a:pt x="577088" y="989584"/>
                    </a:lnTo>
                    <a:lnTo>
                      <a:pt x="589280" y="987552"/>
                    </a:lnTo>
                    <a:lnTo>
                      <a:pt x="599440" y="985520"/>
                    </a:lnTo>
                    <a:lnTo>
                      <a:pt x="607568" y="983488"/>
                    </a:lnTo>
                    <a:lnTo>
                      <a:pt x="617728" y="981456"/>
                    </a:lnTo>
                    <a:lnTo>
                      <a:pt x="625856" y="979424"/>
                    </a:lnTo>
                    <a:lnTo>
                      <a:pt x="631952" y="977392"/>
                    </a:lnTo>
                    <a:lnTo>
                      <a:pt x="640080" y="975360"/>
                    </a:lnTo>
                    <a:lnTo>
                      <a:pt x="676656" y="963168"/>
                    </a:lnTo>
                    <a:lnTo>
                      <a:pt x="680720" y="961136"/>
                    </a:lnTo>
                    <a:lnTo>
                      <a:pt x="686816" y="959103"/>
                    </a:lnTo>
                    <a:lnTo>
                      <a:pt x="694944" y="955039"/>
                    </a:lnTo>
                    <a:lnTo>
                      <a:pt x="701040" y="953007"/>
                    </a:lnTo>
                    <a:lnTo>
                      <a:pt x="741680" y="932687"/>
                    </a:lnTo>
                    <a:lnTo>
                      <a:pt x="743712" y="930655"/>
                    </a:lnTo>
                    <a:lnTo>
                      <a:pt x="755904" y="924559"/>
                    </a:lnTo>
                    <a:lnTo>
                      <a:pt x="757936" y="922527"/>
                    </a:lnTo>
                    <a:lnTo>
                      <a:pt x="762000" y="920495"/>
                    </a:lnTo>
                    <a:lnTo>
                      <a:pt x="764032" y="918463"/>
                    </a:lnTo>
                    <a:lnTo>
                      <a:pt x="772160" y="914399"/>
                    </a:lnTo>
                    <a:lnTo>
                      <a:pt x="774192" y="912367"/>
                    </a:lnTo>
                    <a:lnTo>
                      <a:pt x="778256" y="910335"/>
                    </a:lnTo>
                    <a:lnTo>
                      <a:pt x="782320" y="906271"/>
                    </a:lnTo>
                    <a:lnTo>
                      <a:pt x="786384" y="904239"/>
                    </a:lnTo>
                    <a:lnTo>
                      <a:pt x="788416" y="902207"/>
                    </a:lnTo>
                    <a:lnTo>
                      <a:pt x="792480" y="900175"/>
                    </a:lnTo>
                    <a:lnTo>
                      <a:pt x="796544" y="896111"/>
                    </a:lnTo>
                    <a:lnTo>
                      <a:pt x="800608" y="894079"/>
                    </a:lnTo>
                    <a:lnTo>
                      <a:pt x="804672" y="890015"/>
                    </a:lnTo>
                    <a:lnTo>
                      <a:pt x="808736" y="887983"/>
                    </a:lnTo>
                    <a:lnTo>
                      <a:pt x="816864" y="879855"/>
                    </a:lnTo>
                    <a:lnTo>
                      <a:pt x="820928" y="877823"/>
                    </a:lnTo>
                    <a:lnTo>
                      <a:pt x="831088" y="867663"/>
                    </a:lnTo>
                    <a:lnTo>
                      <a:pt x="835152" y="865631"/>
                    </a:lnTo>
                    <a:lnTo>
                      <a:pt x="865632" y="835151"/>
                    </a:lnTo>
                    <a:lnTo>
                      <a:pt x="867664" y="831087"/>
                    </a:lnTo>
                    <a:lnTo>
                      <a:pt x="877824" y="820927"/>
                    </a:lnTo>
                    <a:lnTo>
                      <a:pt x="879856" y="816863"/>
                    </a:lnTo>
                    <a:lnTo>
                      <a:pt x="887984" y="808735"/>
                    </a:lnTo>
                    <a:lnTo>
                      <a:pt x="890016" y="804671"/>
                    </a:lnTo>
                    <a:lnTo>
                      <a:pt x="894080" y="800607"/>
                    </a:lnTo>
                    <a:lnTo>
                      <a:pt x="896112" y="796543"/>
                    </a:lnTo>
                    <a:lnTo>
                      <a:pt x="900176" y="792479"/>
                    </a:lnTo>
                    <a:lnTo>
                      <a:pt x="902208" y="788415"/>
                    </a:lnTo>
                    <a:lnTo>
                      <a:pt x="904240" y="786383"/>
                    </a:lnTo>
                    <a:lnTo>
                      <a:pt x="906272" y="782319"/>
                    </a:lnTo>
                    <a:lnTo>
                      <a:pt x="910336" y="778255"/>
                    </a:lnTo>
                    <a:lnTo>
                      <a:pt x="912368" y="774191"/>
                    </a:lnTo>
                    <a:lnTo>
                      <a:pt x="914400" y="772159"/>
                    </a:lnTo>
                    <a:lnTo>
                      <a:pt x="918464" y="764031"/>
                    </a:lnTo>
                    <a:lnTo>
                      <a:pt x="920496" y="761999"/>
                    </a:lnTo>
                    <a:lnTo>
                      <a:pt x="922528" y="757935"/>
                    </a:lnTo>
                    <a:lnTo>
                      <a:pt x="924560" y="755903"/>
                    </a:lnTo>
                    <a:lnTo>
                      <a:pt x="930656" y="743711"/>
                    </a:lnTo>
                    <a:lnTo>
                      <a:pt x="932688" y="741679"/>
                    </a:lnTo>
                    <a:lnTo>
                      <a:pt x="953008" y="701039"/>
                    </a:lnTo>
                    <a:lnTo>
                      <a:pt x="955040" y="694943"/>
                    </a:lnTo>
                    <a:lnTo>
                      <a:pt x="959104" y="686815"/>
                    </a:lnTo>
                    <a:lnTo>
                      <a:pt x="961136" y="680719"/>
                    </a:lnTo>
                    <a:lnTo>
                      <a:pt x="963169" y="676655"/>
                    </a:lnTo>
                    <a:lnTo>
                      <a:pt x="975361" y="640079"/>
                    </a:lnTo>
                    <a:lnTo>
                      <a:pt x="977393" y="631951"/>
                    </a:lnTo>
                    <a:lnTo>
                      <a:pt x="979425" y="625855"/>
                    </a:lnTo>
                    <a:lnTo>
                      <a:pt x="981457" y="617727"/>
                    </a:lnTo>
                    <a:lnTo>
                      <a:pt x="983489" y="607567"/>
                    </a:lnTo>
                    <a:lnTo>
                      <a:pt x="985521" y="599439"/>
                    </a:lnTo>
                    <a:lnTo>
                      <a:pt x="987553" y="589279"/>
                    </a:lnTo>
                    <a:lnTo>
                      <a:pt x="989585" y="577087"/>
                    </a:lnTo>
                    <a:lnTo>
                      <a:pt x="991617" y="562863"/>
                    </a:lnTo>
                    <a:lnTo>
                      <a:pt x="993649" y="546607"/>
                    </a:lnTo>
                    <a:lnTo>
                      <a:pt x="995680" y="508000"/>
                    </a:lnTo>
                    <a:lnTo>
                      <a:pt x="997712" y="487680"/>
                    </a:lnTo>
                    <a:lnTo>
                      <a:pt x="995680" y="487680"/>
                    </a:lnTo>
                    <a:lnTo>
                      <a:pt x="995680" y="451104"/>
                    </a:lnTo>
                    <a:lnTo>
                      <a:pt x="993648" y="451104"/>
                    </a:lnTo>
                    <a:lnTo>
                      <a:pt x="993648" y="434848"/>
                    </a:lnTo>
                    <a:lnTo>
                      <a:pt x="991616" y="434848"/>
                    </a:lnTo>
                    <a:lnTo>
                      <a:pt x="991616" y="418592"/>
                    </a:lnTo>
                    <a:lnTo>
                      <a:pt x="989584" y="418592"/>
                    </a:lnTo>
                    <a:lnTo>
                      <a:pt x="989584" y="408432"/>
                    </a:lnTo>
                    <a:lnTo>
                      <a:pt x="987552" y="408432"/>
                    </a:lnTo>
                    <a:lnTo>
                      <a:pt x="987552" y="396240"/>
                    </a:lnTo>
                    <a:lnTo>
                      <a:pt x="985520" y="396240"/>
                    </a:lnTo>
                    <a:lnTo>
                      <a:pt x="985520" y="388112"/>
                    </a:lnTo>
                    <a:lnTo>
                      <a:pt x="983488" y="388112"/>
                    </a:lnTo>
                    <a:lnTo>
                      <a:pt x="983488" y="377952"/>
                    </a:lnTo>
                    <a:lnTo>
                      <a:pt x="981456" y="377952"/>
                    </a:lnTo>
                    <a:lnTo>
                      <a:pt x="981456" y="369824"/>
                    </a:lnTo>
                    <a:lnTo>
                      <a:pt x="979424" y="369824"/>
                    </a:lnTo>
                    <a:lnTo>
                      <a:pt x="979424" y="363728"/>
                    </a:lnTo>
                    <a:lnTo>
                      <a:pt x="977392" y="363728"/>
                    </a:lnTo>
                    <a:lnTo>
                      <a:pt x="977392" y="355600"/>
                    </a:lnTo>
                    <a:lnTo>
                      <a:pt x="975360" y="355600"/>
                    </a:lnTo>
                    <a:lnTo>
                      <a:pt x="975360" y="349504"/>
                    </a:lnTo>
                    <a:lnTo>
                      <a:pt x="973328" y="349504"/>
                    </a:lnTo>
                    <a:lnTo>
                      <a:pt x="973328" y="343408"/>
                    </a:lnTo>
                    <a:lnTo>
                      <a:pt x="971296" y="343408"/>
                    </a:lnTo>
                    <a:lnTo>
                      <a:pt x="971296" y="337312"/>
                    </a:lnTo>
                    <a:lnTo>
                      <a:pt x="969264" y="337312"/>
                    </a:lnTo>
                    <a:lnTo>
                      <a:pt x="969264" y="331216"/>
                    </a:lnTo>
                    <a:lnTo>
                      <a:pt x="967232" y="331216"/>
                    </a:lnTo>
                    <a:lnTo>
                      <a:pt x="967232" y="325120"/>
                    </a:lnTo>
                    <a:lnTo>
                      <a:pt x="965200" y="325120"/>
                    </a:lnTo>
                    <a:lnTo>
                      <a:pt x="965200" y="321056"/>
                    </a:lnTo>
                    <a:lnTo>
                      <a:pt x="963168" y="321056"/>
                    </a:lnTo>
                    <a:lnTo>
                      <a:pt x="963168" y="314960"/>
                    </a:lnTo>
                    <a:lnTo>
                      <a:pt x="961136" y="314960"/>
                    </a:lnTo>
                    <a:lnTo>
                      <a:pt x="961136" y="310896"/>
                    </a:lnTo>
                    <a:lnTo>
                      <a:pt x="959104" y="310896"/>
                    </a:lnTo>
                    <a:lnTo>
                      <a:pt x="959104" y="304800"/>
                    </a:lnTo>
                    <a:lnTo>
                      <a:pt x="957072" y="304800"/>
                    </a:lnTo>
                    <a:lnTo>
                      <a:pt x="957072" y="300736"/>
                    </a:lnTo>
                    <a:lnTo>
                      <a:pt x="955040" y="300736"/>
                    </a:lnTo>
                    <a:lnTo>
                      <a:pt x="955040" y="296672"/>
                    </a:lnTo>
                    <a:lnTo>
                      <a:pt x="953008" y="296672"/>
                    </a:lnTo>
                    <a:lnTo>
                      <a:pt x="953008" y="290576"/>
                    </a:lnTo>
                    <a:lnTo>
                      <a:pt x="950976" y="290576"/>
                    </a:lnTo>
                    <a:lnTo>
                      <a:pt x="950976" y="286512"/>
                    </a:lnTo>
                    <a:lnTo>
                      <a:pt x="948944" y="286512"/>
                    </a:lnTo>
                    <a:lnTo>
                      <a:pt x="948944" y="282448"/>
                    </a:lnTo>
                    <a:lnTo>
                      <a:pt x="946912" y="282448"/>
                    </a:lnTo>
                    <a:lnTo>
                      <a:pt x="946912" y="278384"/>
                    </a:lnTo>
                    <a:lnTo>
                      <a:pt x="944880" y="278384"/>
                    </a:lnTo>
                    <a:lnTo>
                      <a:pt x="944880" y="274320"/>
                    </a:lnTo>
                    <a:lnTo>
                      <a:pt x="942848" y="274320"/>
                    </a:lnTo>
                    <a:lnTo>
                      <a:pt x="942848" y="270256"/>
                    </a:lnTo>
                    <a:lnTo>
                      <a:pt x="940816" y="270256"/>
                    </a:lnTo>
                    <a:lnTo>
                      <a:pt x="940816" y="266192"/>
                    </a:lnTo>
                    <a:lnTo>
                      <a:pt x="938784" y="266192"/>
                    </a:lnTo>
                    <a:lnTo>
                      <a:pt x="938784" y="262128"/>
                    </a:lnTo>
                    <a:lnTo>
                      <a:pt x="936752" y="262128"/>
                    </a:lnTo>
                    <a:lnTo>
                      <a:pt x="936752" y="258064"/>
                    </a:lnTo>
                    <a:lnTo>
                      <a:pt x="934720" y="258064"/>
                    </a:lnTo>
                    <a:lnTo>
                      <a:pt x="934720" y="254000"/>
                    </a:lnTo>
                    <a:lnTo>
                      <a:pt x="932688" y="251968"/>
                    </a:lnTo>
                    <a:lnTo>
                      <a:pt x="930656" y="251968"/>
                    </a:lnTo>
                    <a:lnTo>
                      <a:pt x="930656" y="247904"/>
                    </a:lnTo>
                    <a:lnTo>
                      <a:pt x="928624" y="247904"/>
                    </a:lnTo>
                    <a:lnTo>
                      <a:pt x="928624" y="243840"/>
                    </a:lnTo>
                    <a:lnTo>
                      <a:pt x="926592" y="241808"/>
                    </a:lnTo>
                    <a:lnTo>
                      <a:pt x="924560" y="241808"/>
                    </a:lnTo>
                    <a:lnTo>
                      <a:pt x="924560" y="237744"/>
                    </a:lnTo>
                    <a:lnTo>
                      <a:pt x="922528" y="237744"/>
                    </a:lnTo>
                    <a:lnTo>
                      <a:pt x="922528" y="233680"/>
                    </a:lnTo>
                    <a:lnTo>
                      <a:pt x="920496" y="231648"/>
                    </a:lnTo>
                    <a:lnTo>
                      <a:pt x="918464" y="231648"/>
                    </a:lnTo>
                    <a:lnTo>
                      <a:pt x="918464" y="227584"/>
                    </a:lnTo>
                    <a:lnTo>
                      <a:pt x="916432" y="225552"/>
                    </a:lnTo>
                    <a:lnTo>
                      <a:pt x="914400" y="225552"/>
                    </a:lnTo>
                    <a:lnTo>
                      <a:pt x="914400" y="221488"/>
                    </a:lnTo>
                    <a:lnTo>
                      <a:pt x="912368" y="219456"/>
                    </a:lnTo>
                    <a:lnTo>
                      <a:pt x="910336" y="219456"/>
                    </a:lnTo>
                    <a:lnTo>
                      <a:pt x="910336" y="215392"/>
                    </a:lnTo>
                    <a:lnTo>
                      <a:pt x="908304" y="213360"/>
                    </a:lnTo>
                    <a:lnTo>
                      <a:pt x="906272" y="213360"/>
                    </a:lnTo>
                    <a:lnTo>
                      <a:pt x="906272" y="209296"/>
                    </a:lnTo>
                    <a:lnTo>
                      <a:pt x="902208" y="205232"/>
                    </a:lnTo>
                    <a:lnTo>
                      <a:pt x="900176" y="205232"/>
                    </a:lnTo>
                    <a:lnTo>
                      <a:pt x="900176" y="201168"/>
                    </a:lnTo>
                    <a:lnTo>
                      <a:pt x="896112" y="197104"/>
                    </a:lnTo>
                    <a:lnTo>
                      <a:pt x="894080" y="197104"/>
                    </a:lnTo>
                    <a:lnTo>
                      <a:pt x="894080" y="193040"/>
                    </a:lnTo>
                    <a:lnTo>
                      <a:pt x="890016" y="188976"/>
                    </a:lnTo>
                    <a:lnTo>
                      <a:pt x="887984" y="188976"/>
                    </a:lnTo>
                    <a:lnTo>
                      <a:pt x="887984" y="184912"/>
                    </a:lnTo>
                    <a:lnTo>
                      <a:pt x="879856" y="176784"/>
                    </a:lnTo>
                    <a:lnTo>
                      <a:pt x="877824" y="176784"/>
                    </a:lnTo>
                    <a:lnTo>
                      <a:pt x="877824" y="172720"/>
                    </a:lnTo>
                    <a:lnTo>
                      <a:pt x="861568" y="156464"/>
                    </a:lnTo>
                    <a:lnTo>
                      <a:pt x="859536" y="156464"/>
                    </a:lnTo>
                    <a:lnTo>
                      <a:pt x="859536" y="152400"/>
                    </a:lnTo>
                    <a:lnTo>
                      <a:pt x="843280" y="136144"/>
                    </a:lnTo>
                    <a:lnTo>
                      <a:pt x="839216" y="134112"/>
                    </a:lnTo>
                    <a:lnTo>
                      <a:pt x="822960" y="117856"/>
                    </a:lnTo>
                    <a:lnTo>
                      <a:pt x="818896" y="115824"/>
                    </a:lnTo>
                    <a:lnTo>
                      <a:pt x="810768" y="107696"/>
                    </a:lnTo>
                    <a:lnTo>
                      <a:pt x="806704" y="105664"/>
                    </a:lnTo>
                    <a:lnTo>
                      <a:pt x="800608" y="99568"/>
                    </a:lnTo>
                    <a:lnTo>
                      <a:pt x="796544" y="97536"/>
                    </a:lnTo>
                    <a:lnTo>
                      <a:pt x="794512" y="95504"/>
                    </a:lnTo>
                    <a:lnTo>
                      <a:pt x="790448" y="93472"/>
                    </a:lnTo>
                    <a:lnTo>
                      <a:pt x="786384" y="89408"/>
                    </a:lnTo>
                    <a:lnTo>
                      <a:pt x="782320" y="87376"/>
                    </a:lnTo>
                    <a:lnTo>
                      <a:pt x="780288" y="85344"/>
                    </a:lnTo>
                    <a:lnTo>
                      <a:pt x="776224" y="83312"/>
                    </a:lnTo>
                    <a:lnTo>
                      <a:pt x="774192" y="81280"/>
                    </a:lnTo>
                    <a:lnTo>
                      <a:pt x="770128" y="79248"/>
                    </a:lnTo>
                    <a:lnTo>
                      <a:pt x="768096" y="77216"/>
                    </a:lnTo>
                    <a:lnTo>
                      <a:pt x="764032" y="75184"/>
                    </a:lnTo>
                    <a:lnTo>
                      <a:pt x="762000" y="73152"/>
                    </a:lnTo>
                    <a:lnTo>
                      <a:pt x="753872" y="69088"/>
                    </a:lnTo>
                    <a:lnTo>
                      <a:pt x="751840" y="67056"/>
                    </a:lnTo>
                    <a:lnTo>
                      <a:pt x="739648" y="60960"/>
                    </a:lnTo>
                    <a:lnTo>
                      <a:pt x="737616" y="58928"/>
                    </a:lnTo>
                    <a:lnTo>
                      <a:pt x="705104" y="42672"/>
                    </a:lnTo>
                    <a:lnTo>
                      <a:pt x="699008" y="40640"/>
                    </a:lnTo>
                    <a:lnTo>
                      <a:pt x="690880" y="36576"/>
                    </a:lnTo>
                    <a:lnTo>
                      <a:pt x="684784" y="34544"/>
                    </a:lnTo>
                    <a:lnTo>
                      <a:pt x="680720" y="32512"/>
                    </a:lnTo>
                    <a:lnTo>
                      <a:pt x="674624" y="30480"/>
                    </a:lnTo>
                    <a:lnTo>
                      <a:pt x="670560" y="28448"/>
                    </a:lnTo>
                    <a:lnTo>
                      <a:pt x="646176" y="20320"/>
                    </a:lnTo>
                    <a:lnTo>
                      <a:pt x="638048" y="18288"/>
                    </a:lnTo>
                    <a:lnTo>
                      <a:pt x="631952" y="16256"/>
                    </a:lnTo>
                    <a:lnTo>
                      <a:pt x="607568" y="10160"/>
                    </a:lnTo>
                    <a:lnTo>
                      <a:pt x="587248" y="6096"/>
                    </a:lnTo>
                    <a:lnTo>
                      <a:pt x="575056" y="4064"/>
                    </a:lnTo>
                    <a:lnTo>
                      <a:pt x="560832" y="2032"/>
                    </a:lnTo>
                    <a:lnTo>
                      <a:pt x="540512" y="0"/>
                    </a:lnTo>
                    <a:close/>
                  </a:path>
                </a:pathLst>
              </a:custGeom>
              <a:blipFill>
                <a:blip r:embed="rId16"/>
                <a:stretch>
                  <a:fillRect t="-1739" b="-1738"/>
                </a:stretch>
              </a:blipFill>
            </p:spPr>
            <p:txBody>
              <a:bodyPr/>
              <a:lstStyle/>
              <a:p>
                <a:endParaRPr lang="en-IN" dirty="0"/>
              </a:p>
            </p:txBody>
          </p:sp>
        </p:grpSp>
        <p:grpSp>
          <p:nvGrpSpPr>
            <p:cNvPr id="123" name="Group 11">
              <a:extLst>
                <a:ext uri="{FF2B5EF4-FFF2-40B4-BE49-F238E27FC236}">
                  <a16:creationId xmlns:a16="http://schemas.microsoft.com/office/drawing/2014/main" id="{3D3A0817-9BD2-428E-8891-F8052626D740}"/>
                </a:ext>
              </a:extLst>
            </p:cNvPr>
            <p:cNvGrpSpPr>
              <a:grpSpLocks noChangeAspect="1"/>
            </p:cNvGrpSpPr>
            <p:nvPr/>
          </p:nvGrpSpPr>
          <p:grpSpPr>
            <a:xfrm>
              <a:off x="3337816" y="7425928"/>
              <a:ext cx="1065645" cy="1065645"/>
              <a:chOff x="0" y="0"/>
              <a:chExt cx="997712" cy="997712"/>
            </a:xfrm>
          </p:grpSpPr>
          <p:sp>
            <p:nvSpPr>
              <p:cNvPr id="124" name="Freeform 12">
                <a:extLst>
                  <a:ext uri="{FF2B5EF4-FFF2-40B4-BE49-F238E27FC236}">
                    <a16:creationId xmlns:a16="http://schemas.microsoft.com/office/drawing/2014/main" id="{48C8F565-A945-456E-AA08-54EEF56431E3}"/>
                  </a:ext>
                </a:extLst>
              </p:cNvPr>
              <p:cNvSpPr/>
              <p:nvPr/>
            </p:nvSpPr>
            <p:spPr>
              <a:xfrm>
                <a:off x="0" y="0"/>
                <a:ext cx="997712" cy="997714"/>
              </a:xfrm>
              <a:custGeom>
                <a:avLst/>
                <a:gdLst/>
                <a:ahLst/>
                <a:cxnLst/>
                <a:rect l="l" t="t" r="r" b="b"/>
                <a:pathLst>
                  <a:path w="997712" h="997714">
                    <a:moveTo>
                      <a:pt x="455168" y="0"/>
                    </a:moveTo>
                    <a:lnTo>
                      <a:pt x="436880" y="2032"/>
                    </a:lnTo>
                    <a:lnTo>
                      <a:pt x="420624" y="4064"/>
                    </a:lnTo>
                    <a:lnTo>
                      <a:pt x="410464" y="6096"/>
                    </a:lnTo>
                    <a:lnTo>
                      <a:pt x="398272" y="8128"/>
                    </a:lnTo>
                    <a:lnTo>
                      <a:pt x="388112" y="10160"/>
                    </a:lnTo>
                    <a:lnTo>
                      <a:pt x="363728" y="16256"/>
                    </a:lnTo>
                    <a:lnTo>
                      <a:pt x="357632" y="18288"/>
                    </a:lnTo>
                    <a:lnTo>
                      <a:pt x="349504" y="20320"/>
                    </a:lnTo>
                    <a:lnTo>
                      <a:pt x="331216" y="26416"/>
                    </a:lnTo>
                    <a:lnTo>
                      <a:pt x="327152" y="28448"/>
                    </a:lnTo>
                    <a:lnTo>
                      <a:pt x="321056" y="30480"/>
                    </a:lnTo>
                    <a:lnTo>
                      <a:pt x="316992" y="32512"/>
                    </a:lnTo>
                    <a:lnTo>
                      <a:pt x="310896" y="34544"/>
                    </a:lnTo>
                    <a:lnTo>
                      <a:pt x="306832" y="36576"/>
                    </a:lnTo>
                    <a:lnTo>
                      <a:pt x="300736" y="38608"/>
                    </a:lnTo>
                    <a:lnTo>
                      <a:pt x="292608" y="42672"/>
                    </a:lnTo>
                    <a:lnTo>
                      <a:pt x="286512" y="44704"/>
                    </a:lnTo>
                    <a:lnTo>
                      <a:pt x="262128" y="56896"/>
                    </a:lnTo>
                    <a:lnTo>
                      <a:pt x="260096" y="58928"/>
                    </a:lnTo>
                    <a:lnTo>
                      <a:pt x="247904" y="65024"/>
                    </a:lnTo>
                    <a:lnTo>
                      <a:pt x="245872" y="67056"/>
                    </a:lnTo>
                    <a:lnTo>
                      <a:pt x="237744" y="71120"/>
                    </a:lnTo>
                    <a:lnTo>
                      <a:pt x="235712" y="73152"/>
                    </a:lnTo>
                    <a:lnTo>
                      <a:pt x="231648" y="75184"/>
                    </a:lnTo>
                    <a:lnTo>
                      <a:pt x="229616" y="77216"/>
                    </a:lnTo>
                    <a:lnTo>
                      <a:pt x="221488" y="81280"/>
                    </a:lnTo>
                    <a:lnTo>
                      <a:pt x="219456" y="83312"/>
                    </a:lnTo>
                    <a:lnTo>
                      <a:pt x="215392" y="85344"/>
                    </a:lnTo>
                    <a:lnTo>
                      <a:pt x="211328" y="89408"/>
                    </a:lnTo>
                    <a:lnTo>
                      <a:pt x="207264" y="91440"/>
                    </a:lnTo>
                    <a:lnTo>
                      <a:pt x="205232" y="93472"/>
                    </a:lnTo>
                    <a:lnTo>
                      <a:pt x="201168" y="95504"/>
                    </a:lnTo>
                    <a:lnTo>
                      <a:pt x="197104" y="99568"/>
                    </a:lnTo>
                    <a:lnTo>
                      <a:pt x="193040" y="101600"/>
                    </a:lnTo>
                    <a:lnTo>
                      <a:pt x="186944" y="107696"/>
                    </a:lnTo>
                    <a:lnTo>
                      <a:pt x="182880" y="109728"/>
                    </a:lnTo>
                    <a:lnTo>
                      <a:pt x="174752" y="117856"/>
                    </a:lnTo>
                    <a:lnTo>
                      <a:pt x="170688" y="119888"/>
                    </a:lnTo>
                    <a:lnTo>
                      <a:pt x="148336" y="142240"/>
                    </a:lnTo>
                    <a:lnTo>
                      <a:pt x="144272" y="144272"/>
                    </a:lnTo>
                    <a:lnTo>
                      <a:pt x="142240" y="148336"/>
                    </a:lnTo>
                    <a:lnTo>
                      <a:pt x="121920" y="168656"/>
                    </a:lnTo>
                    <a:lnTo>
                      <a:pt x="119888" y="172720"/>
                    </a:lnTo>
                    <a:lnTo>
                      <a:pt x="109728" y="182880"/>
                    </a:lnTo>
                    <a:lnTo>
                      <a:pt x="107696" y="186944"/>
                    </a:lnTo>
                    <a:lnTo>
                      <a:pt x="101600" y="193040"/>
                    </a:lnTo>
                    <a:lnTo>
                      <a:pt x="99568" y="197104"/>
                    </a:lnTo>
                    <a:lnTo>
                      <a:pt x="95504" y="201168"/>
                    </a:lnTo>
                    <a:lnTo>
                      <a:pt x="93472" y="205232"/>
                    </a:lnTo>
                    <a:lnTo>
                      <a:pt x="91440" y="207264"/>
                    </a:lnTo>
                    <a:lnTo>
                      <a:pt x="89408" y="211328"/>
                    </a:lnTo>
                    <a:lnTo>
                      <a:pt x="85344" y="215392"/>
                    </a:lnTo>
                    <a:lnTo>
                      <a:pt x="83312" y="219456"/>
                    </a:lnTo>
                    <a:lnTo>
                      <a:pt x="81280" y="221488"/>
                    </a:lnTo>
                    <a:lnTo>
                      <a:pt x="77216" y="229616"/>
                    </a:lnTo>
                    <a:lnTo>
                      <a:pt x="75184" y="231648"/>
                    </a:lnTo>
                    <a:lnTo>
                      <a:pt x="73152" y="235712"/>
                    </a:lnTo>
                    <a:lnTo>
                      <a:pt x="71120" y="237744"/>
                    </a:lnTo>
                    <a:lnTo>
                      <a:pt x="67056" y="245872"/>
                    </a:lnTo>
                    <a:lnTo>
                      <a:pt x="65024" y="247904"/>
                    </a:lnTo>
                    <a:lnTo>
                      <a:pt x="56896" y="264160"/>
                    </a:lnTo>
                    <a:lnTo>
                      <a:pt x="54864" y="266192"/>
                    </a:lnTo>
                    <a:lnTo>
                      <a:pt x="46736" y="282448"/>
                    </a:lnTo>
                    <a:lnTo>
                      <a:pt x="44704" y="288544"/>
                    </a:lnTo>
                    <a:lnTo>
                      <a:pt x="38608" y="300736"/>
                    </a:lnTo>
                    <a:lnTo>
                      <a:pt x="36576" y="306832"/>
                    </a:lnTo>
                    <a:lnTo>
                      <a:pt x="34544" y="310896"/>
                    </a:lnTo>
                    <a:lnTo>
                      <a:pt x="32512" y="316992"/>
                    </a:lnTo>
                    <a:lnTo>
                      <a:pt x="30480" y="321056"/>
                    </a:lnTo>
                    <a:lnTo>
                      <a:pt x="18288" y="357632"/>
                    </a:lnTo>
                    <a:lnTo>
                      <a:pt x="16256" y="365760"/>
                    </a:lnTo>
                    <a:lnTo>
                      <a:pt x="14224" y="371856"/>
                    </a:lnTo>
                    <a:lnTo>
                      <a:pt x="12192" y="379984"/>
                    </a:lnTo>
                    <a:lnTo>
                      <a:pt x="10160" y="390144"/>
                    </a:lnTo>
                    <a:lnTo>
                      <a:pt x="8128" y="398272"/>
                    </a:lnTo>
                    <a:lnTo>
                      <a:pt x="6096" y="410464"/>
                    </a:lnTo>
                    <a:lnTo>
                      <a:pt x="4064" y="420624"/>
                    </a:lnTo>
                    <a:lnTo>
                      <a:pt x="2032" y="436880"/>
                    </a:lnTo>
                    <a:lnTo>
                      <a:pt x="0" y="457200"/>
                    </a:lnTo>
                    <a:lnTo>
                      <a:pt x="0" y="538480"/>
                    </a:lnTo>
                    <a:lnTo>
                      <a:pt x="2032" y="538480"/>
                    </a:lnTo>
                    <a:lnTo>
                      <a:pt x="2032" y="558800"/>
                    </a:lnTo>
                    <a:lnTo>
                      <a:pt x="4064" y="558800"/>
                    </a:lnTo>
                    <a:lnTo>
                      <a:pt x="4064" y="575056"/>
                    </a:lnTo>
                    <a:lnTo>
                      <a:pt x="6096" y="575056"/>
                    </a:lnTo>
                    <a:lnTo>
                      <a:pt x="6096" y="585216"/>
                    </a:lnTo>
                    <a:lnTo>
                      <a:pt x="8128" y="585216"/>
                    </a:lnTo>
                    <a:lnTo>
                      <a:pt x="8128" y="597408"/>
                    </a:lnTo>
                    <a:lnTo>
                      <a:pt x="10160" y="597408"/>
                    </a:lnTo>
                    <a:lnTo>
                      <a:pt x="10160" y="605536"/>
                    </a:lnTo>
                    <a:lnTo>
                      <a:pt x="12192" y="605536"/>
                    </a:lnTo>
                    <a:lnTo>
                      <a:pt x="12192" y="615696"/>
                    </a:lnTo>
                    <a:lnTo>
                      <a:pt x="14224" y="615696"/>
                    </a:lnTo>
                    <a:lnTo>
                      <a:pt x="14224" y="623824"/>
                    </a:lnTo>
                    <a:lnTo>
                      <a:pt x="16256" y="623824"/>
                    </a:lnTo>
                    <a:lnTo>
                      <a:pt x="16256" y="629920"/>
                    </a:lnTo>
                    <a:lnTo>
                      <a:pt x="18288" y="629920"/>
                    </a:lnTo>
                    <a:lnTo>
                      <a:pt x="18288" y="638048"/>
                    </a:lnTo>
                    <a:lnTo>
                      <a:pt x="20320" y="638048"/>
                    </a:lnTo>
                    <a:lnTo>
                      <a:pt x="20320" y="644144"/>
                    </a:lnTo>
                    <a:lnTo>
                      <a:pt x="22352" y="644144"/>
                    </a:lnTo>
                    <a:lnTo>
                      <a:pt x="22352" y="652272"/>
                    </a:lnTo>
                    <a:lnTo>
                      <a:pt x="24384" y="652272"/>
                    </a:lnTo>
                    <a:lnTo>
                      <a:pt x="24384" y="658368"/>
                    </a:lnTo>
                    <a:lnTo>
                      <a:pt x="26416" y="658368"/>
                    </a:lnTo>
                    <a:lnTo>
                      <a:pt x="26416" y="664464"/>
                    </a:lnTo>
                    <a:lnTo>
                      <a:pt x="28448" y="664464"/>
                    </a:lnTo>
                    <a:lnTo>
                      <a:pt x="28448" y="670560"/>
                    </a:lnTo>
                    <a:lnTo>
                      <a:pt x="30480" y="670560"/>
                    </a:lnTo>
                    <a:lnTo>
                      <a:pt x="30480" y="674624"/>
                    </a:lnTo>
                    <a:lnTo>
                      <a:pt x="32512" y="674624"/>
                    </a:lnTo>
                    <a:lnTo>
                      <a:pt x="32512" y="680720"/>
                    </a:lnTo>
                    <a:lnTo>
                      <a:pt x="34544" y="680720"/>
                    </a:lnTo>
                    <a:lnTo>
                      <a:pt x="34544" y="684784"/>
                    </a:lnTo>
                    <a:lnTo>
                      <a:pt x="36576" y="684784"/>
                    </a:lnTo>
                    <a:lnTo>
                      <a:pt x="36576" y="690880"/>
                    </a:lnTo>
                    <a:lnTo>
                      <a:pt x="38608" y="690880"/>
                    </a:lnTo>
                    <a:lnTo>
                      <a:pt x="38608" y="694944"/>
                    </a:lnTo>
                    <a:lnTo>
                      <a:pt x="40640" y="694944"/>
                    </a:lnTo>
                    <a:lnTo>
                      <a:pt x="40640" y="699008"/>
                    </a:lnTo>
                    <a:lnTo>
                      <a:pt x="42672" y="699008"/>
                    </a:lnTo>
                    <a:lnTo>
                      <a:pt x="42672" y="703072"/>
                    </a:lnTo>
                    <a:lnTo>
                      <a:pt x="44704" y="703072"/>
                    </a:lnTo>
                    <a:lnTo>
                      <a:pt x="44704" y="709168"/>
                    </a:lnTo>
                    <a:lnTo>
                      <a:pt x="46736" y="709168"/>
                    </a:lnTo>
                    <a:lnTo>
                      <a:pt x="46736" y="713232"/>
                    </a:lnTo>
                    <a:lnTo>
                      <a:pt x="48768" y="713232"/>
                    </a:lnTo>
                    <a:lnTo>
                      <a:pt x="48768" y="717296"/>
                    </a:lnTo>
                    <a:lnTo>
                      <a:pt x="50800" y="717296"/>
                    </a:lnTo>
                    <a:lnTo>
                      <a:pt x="50800" y="721360"/>
                    </a:lnTo>
                    <a:lnTo>
                      <a:pt x="52832" y="721360"/>
                    </a:lnTo>
                    <a:lnTo>
                      <a:pt x="52832" y="725424"/>
                    </a:lnTo>
                    <a:lnTo>
                      <a:pt x="54864" y="725424"/>
                    </a:lnTo>
                    <a:lnTo>
                      <a:pt x="54864" y="729488"/>
                    </a:lnTo>
                    <a:lnTo>
                      <a:pt x="56896" y="729488"/>
                    </a:lnTo>
                    <a:lnTo>
                      <a:pt x="56896" y="733552"/>
                    </a:lnTo>
                    <a:lnTo>
                      <a:pt x="58928" y="733552"/>
                    </a:lnTo>
                    <a:lnTo>
                      <a:pt x="58928" y="737616"/>
                    </a:lnTo>
                    <a:lnTo>
                      <a:pt x="60960" y="737616"/>
                    </a:lnTo>
                    <a:lnTo>
                      <a:pt x="62992" y="739648"/>
                    </a:lnTo>
                    <a:lnTo>
                      <a:pt x="62992" y="743712"/>
                    </a:lnTo>
                    <a:lnTo>
                      <a:pt x="65024" y="743712"/>
                    </a:lnTo>
                    <a:lnTo>
                      <a:pt x="65024" y="747776"/>
                    </a:lnTo>
                    <a:lnTo>
                      <a:pt x="67056" y="747776"/>
                    </a:lnTo>
                    <a:lnTo>
                      <a:pt x="69088" y="749808"/>
                    </a:lnTo>
                    <a:lnTo>
                      <a:pt x="69088" y="753872"/>
                    </a:lnTo>
                    <a:lnTo>
                      <a:pt x="71120" y="753872"/>
                    </a:lnTo>
                    <a:lnTo>
                      <a:pt x="71120" y="757936"/>
                    </a:lnTo>
                    <a:lnTo>
                      <a:pt x="73152" y="757936"/>
                    </a:lnTo>
                    <a:lnTo>
                      <a:pt x="75184" y="759968"/>
                    </a:lnTo>
                    <a:lnTo>
                      <a:pt x="75184" y="764032"/>
                    </a:lnTo>
                    <a:lnTo>
                      <a:pt x="77216" y="764032"/>
                    </a:lnTo>
                    <a:lnTo>
                      <a:pt x="77216" y="768096"/>
                    </a:lnTo>
                    <a:lnTo>
                      <a:pt x="79248" y="768096"/>
                    </a:lnTo>
                    <a:lnTo>
                      <a:pt x="81280" y="770128"/>
                    </a:lnTo>
                    <a:lnTo>
                      <a:pt x="81280" y="774192"/>
                    </a:lnTo>
                    <a:lnTo>
                      <a:pt x="83312" y="774192"/>
                    </a:lnTo>
                    <a:lnTo>
                      <a:pt x="85344" y="776224"/>
                    </a:lnTo>
                    <a:lnTo>
                      <a:pt x="85344" y="780288"/>
                    </a:lnTo>
                    <a:lnTo>
                      <a:pt x="87376" y="780288"/>
                    </a:lnTo>
                    <a:lnTo>
                      <a:pt x="89408" y="782320"/>
                    </a:lnTo>
                    <a:lnTo>
                      <a:pt x="89408" y="786384"/>
                    </a:lnTo>
                    <a:lnTo>
                      <a:pt x="91440" y="786384"/>
                    </a:lnTo>
                    <a:lnTo>
                      <a:pt x="95504" y="790448"/>
                    </a:lnTo>
                    <a:lnTo>
                      <a:pt x="95504" y="794512"/>
                    </a:lnTo>
                    <a:lnTo>
                      <a:pt x="97536" y="794512"/>
                    </a:lnTo>
                    <a:lnTo>
                      <a:pt x="101600" y="798576"/>
                    </a:lnTo>
                    <a:lnTo>
                      <a:pt x="101600" y="802640"/>
                    </a:lnTo>
                    <a:lnTo>
                      <a:pt x="103632" y="802640"/>
                    </a:lnTo>
                    <a:lnTo>
                      <a:pt x="109728" y="808736"/>
                    </a:lnTo>
                    <a:lnTo>
                      <a:pt x="109728" y="812800"/>
                    </a:lnTo>
                    <a:lnTo>
                      <a:pt x="111760" y="812800"/>
                    </a:lnTo>
                    <a:lnTo>
                      <a:pt x="117856" y="818896"/>
                    </a:lnTo>
                    <a:lnTo>
                      <a:pt x="117856" y="822960"/>
                    </a:lnTo>
                    <a:lnTo>
                      <a:pt x="119888" y="822960"/>
                    </a:lnTo>
                    <a:lnTo>
                      <a:pt x="136144" y="839216"/>
                    </a:lnTo>
                    <a:lnTo>
                      <a:pt x="136144" y="843280"/>
                    </a:lnTo>
                    <a:lnTo>
                      <a:pt x="138176" y="843280"/>
                    </a:lnTo>
                    <a:lnTo>
                      <a:pt x="150368" y="855472"/>
                    </a:lnTo>
                    <a:lnTo>
                      <a:pt x="154432" y="857504"/>
                    </a:lnTo>
                    <a:lnTo>
                      <a:pt x="172720" y="875792"/>
                    </a:lnTo>
                    <a:lnTo>
                      <a:pt x="176784" y="877824"/>
                    </a:lnTo>
                    <a:lnTo>
                      <a:pt x="184912" y="885952"/>
                    </a:lnTo>
                    <a:lnTo>
                      <a:pt x="188976" y="887984"/>
                    </a:lnTo>
                    <a:lnTo>
                      <a:pt x="193040" y="892048"/>
                    </a:lnTo>
                    <a:lnTo>
                      <a:pt x="197104" y="894080"/>
                    </a:lnTo>
                    <a:lnTo>
                      <a:pt x="201168" y="898144"/>
                    </a:lnTo>
                    <a:lnTo>
                      <a:pt x="205232" y="900176"/>
                    </a:lnTo>
                    <a:lnTo>
                      <a:pt x="209296" y="904240"/>
                    </a:lnTo>
                    <a:lnTo>
                      <a:pt x="213360" y="906272"/>
                    </a:lnTo>
                    <a:lnTo>
                      <a:pt x="215392" y="908304"/>
                    </a:lnTo>
                    <a:lnTo>
                      <a:pt x="219456" y="910336"/>
                    </a:lnTo>
                    <a:lnTo>
                      <a:pt x="221488" y="912368"/>
                    </a:lnTo>
                    <a:lnTo>
                      <a:pt x="225552" y="914400"/>
                    </a:lnTo>
                    <a:lnTo>
                      <a:pt x="227584" y="916433"/>
                    </a:lnTo>
                    <a:lnTo>
                      <a:pt x="231648" y="918465"/>
                    </a:lnTo>
                    <a:lnTo>
                      <a:pt x="233680" y="920497"/>
                    </a:lnTo>
                    <a:lnTo>
                      <a:pt x="241808" y="924561"/>
                    </a:lnTo>
                    <a:lnTo>
                      <a:pt x="243840" y="926593"/>
                    </a:lnTo>
                    <a:lnTo>
                      <a:pt x="251968" y="930657"/>
                    </a:lnTo>
                    <a:lnTo>
                      <a:pt x="254000" y="932689"/>
                    </a:lnTo>
                    <a:lnTo>
                      <a:pt x="290576" y="950977"/>
                    </a:lnTo>
                    <a:lnTo>
                      <a:pt x="296672" y="953009"/>
                    </a:lnTo>
                    <a:lnTo>
                      <a:pt x="304800" y="957073"/>
                    </a:lnTo>
                    <a:lnTo>
                      <a:pt x="310896" y="959105"/>
                    </a:lnTo>
                    <a:lnTo>
                      <a:pt x="314960" y="961137"/>
                    </a:lnTo>
                    <a:lnTo>
                      <a:pt x="321056" y="963169"/>
                    </a:lnTo>
                    <a:lnTo>
                      <a:pt x="325120" y="965201"/>
                    </a:lnTo>
                    <a:lnTo>
                      <a:pt x="355600" y="975361"/>
                    </a:lnTo>
                    <a:lnTo>
                      <a:pt x="363728" y="977393"/>
                    </a:lnTo>
                    <a:lnTo>
                      <a:pt x="369824" y="979425"/>
                    </a:lnTo>
                    <a:lnTo>
                      <a:pt x="377952" y="981457"/>
                    </a:lnTo>
                    <a:lnTo>
                      <a:pt x="388112" y="983489"/>
                    </a:lnTo>
                    <a:lnTo>
                      <a:pt x="396240" y="985521"/>
                    </a:lnTo>
                    <a:lnTo>
                      <a:pt x="406400" y="987553"/>
                    </a:lnTo>
                    <a:lnTo>
                      <a:pt x="418592" y="989585"/>
                    </a:lnTo>
                    <a:lnTo>
                      <a:pt x="432816" y="991617"/>
                    </a:lnTo>
                    <a:lnTo>
                      <a:pt x="451104" y="993649"/>
                    </a:lnTo>
                    <a:lnTo>
                      <a:pt x="487680" y="995681"/>
                    </a:lnTo>
                    <a:lnTo>
                      <a:pt x="508000" y="997714"/>
                    </a:lnTo>
                    <a:lnTo>
                      <a:pt x="508000" y="997714"/>
                    </a:lnTo>
                    <a:lnTo>
                      <a:pt x="508000" y="995680"/>
                    </a:lnTo>
                    <a:lnTo>
                      <a:pt x="546608" y="993648"/>
                    </a:lnTo>
                    <a:lnTo>
                      <a:pt x="562864" y="991616"/>
                    </a:lnTo>
                    <a:lnTo>
                      <a:pt x="577088" y="989584"/>
                    </a:lnTo>
                    <a:lnTo>
                      <a:pt x="589280" y="987552"/>
                    </a:lnTo>
                    <a:lnTo>
                      <a:pt x="599440" y="985520"/>
                    </a:lnTo>
                    <a:lnTo>
                      <a:pt x="607568" y="983488"/>
                    </a:lnTo>
                    <a:lnTo>
                      <a:pt x="617728" y="981456"/>
                    </a:lnTo>
                    <a:lnTo>
                      <a:pt x="625856" y="979424"/>
                    </a:lnTo>
                    <a:lnTo>
                      <a:pt x="631952" y="977392"/>
                    </a:lnTo>
                    <a:lnTo>
                      <a:pt x="640080" y="975360"/>
                    </a:lnTo>
                    <a:lnTo>
                      <a:pt x="676656" y="963168"/>
                    </a:lnTo>
                    <a:lnTo>
                      <a:pt x="680720" y="961136"/>
                    </a:lnTo>
                    <a:lnTo>
                      <a:pt x="686816" y="959103"/>
                    </a:lnTo>
                    <a:lnTo>
                      <a:pt x="694944" y="955039"/>
                    </a:lnTo>
                    <a:lnTo>
                      <a:pt x="701040" y="953007"/>
                    </a:lnTo>
                    <a:lnTo>
                      <a:pt x="741680" y="932687"/>
                    </a:lnTo>
                    <a:lnTo>
                      <a:pt x="743712" y="930655"/>
                    </a:lnTo>
                    <a:lnTo>
                      <a:pt x="755904" y="924559"/>
                    </a:lnTo>
                    <a:lnTo>
                      <a:pt x="757936" y="922527"/>
                    </a:lnTo>
                    <a:lnTo>
                      <a:pt x="762000" y="920495"/>
                    </a:lnTo>
                    <a:lnTo>
                      <a:pt x="764032" y="918463"/>
                    </a:lnTo>
                    <a:lnTo>
                      <a:pt x="772160" y="914399"/>
                    </a:lnTo>
                    <a:lnTo>
                      <a:pt x="774192" y="912367"/>
                    </a:lnTo>
                    <a:lnTo>
                      <a:pt x="778256" y="910335"/>
                    </a:lnTo>
                    <a:lnTo>
                      <a:pt x="782320" y="906271"/>
                    </a:lnTo>
                    <a:lnTo>
                      <a:pt x="786384" y="904239"/>
                    </a:lnTo>
                    <a:lnTo>
                      <a:pt x="788416" y="902207"/>
                    </a:lnTo>
                    <a:lnTo>
                      <a:pt x="792480" y="900175"/>
                    </a:lnTo>
                    <a:lnTo>
                      <a:pt x="796544" y="896111"/>
                    </a:lnTo>
                    <a:lnTo>
                      <a:pt x="800608" y="894079"/>
                    </a:lnTo>
                    <a:lnTo>
                      <a:pt x="804672" y="890015"/>
                    </a:lnTo>
                    <a:lnTo>
                      <a:pt x="808736" y="887983"/>
                    </a:lnTo>
                    <a:lnTo>
                      <a:pt x="816864" y="879855"/>
                    </a:lnTo>
                    <a:lnTo>
                      <a:pt x="820928" y="877823"/>
                    </a:lnTo>
                    <a:lnTo>
                      <a:pt x="831088" y="867663"/>
                    </a:lnTo>
                    <a:lnTo>
                      <a:pt x="835152" y="865631"/>
                    </a:lnTo>
                    <a:lnTo>
                      <a:pt x="865632" y="835151"/>
                    </a:lnTo>
                    <a:lnTo>
                      <a:pt x="867664" y="831087"/>
                    </a:lnTo>
                    <a:lnTo>
                      <a:pt x="877824" y="820927"/>
                    </a:lnTo>
                    <a:lnTo>
                      <a:pt x="879856" y="816863"/>
                    </a:lnTo>
                    <a:lnTo>
                      <a:pt x="887984" y="808735"/>
                    </a:lnTo>
                    <a:lnTo>
                      <a:pt x="890016" y="804671"/>
                    </a:lnTo>
                    <a:lnTo>
                      <a:pt x="894080" y="800607"/>
                    </a:lnTo>
                    <a:lnTo>
                      <a:pt x="896112" y="796543"/>
                    </a:lnTo>
                    <a:lnTo>
                      <a:pt x="900176" y="792479"/>
                    </a:lnTo>
                    <a:lnTo>
                      <a:pt x="902208" y="788415"/>
                    </a:lnTo>
                    <a:lnTo>
                      <a:pt x="904240" y="786383"/>
                    </a:lnTo>
                    <a:lnTo>
                      <a:pt x="906272" y="782319"/>
                    </a:lnTo>
                    <a:lnTo>
                      <a:pt x="910336" y="778255"/>
                    </a:lnTo>
                    <a:lnTo>
                      <a:pt x="912368" y="774191"/>
                    </a:lnTo>
                    <a:lnTo>
                      <a:pt x="914400" y="772159"/>
                    </a:lnTo>
                    <a:lnTo>
                      <a:pt x="918464" y="764031"/>
                    </a:lnTo>
                    <a:lnTo>
                      <a:pt x="920496" y="761999"/>
                    </a:lnTo>
                    <a:lnTo>
                      <a:pt x="922528" y="757935"/>
                    </a:lnTo>
                    <a:lnTo>
                      <a:pt x="924560" y="755903"/>
                    </a:lnTo>
                    <a:lnTo>
                      <a:pt x="930656" y="743711"/>
                    </a:lnTo>
                    <a:lnTo>
                      <a:pt x="932688" y="741679"/>
                    </a:lnTo>
                    <a:lnTo>
                      <a:pt x="953008" y="701039"/>
                    </a:lnTo>
                    <a:lnTo>
                      <a:pt x="955040" y="694943"/>
                    </a:lnTo>
                    <a:lnTo>
                      <a:pt x="959104" y="686815"/>
                    </a:lnTo>
                    <a:lnTo>
                      <a:pt x="961136" y="680719"/>
                    </a:lnTo>
                    <a:lnTo>
                      <a:pt x="963169" y="676655"/>
                    </a:lnTo>
                    <a:lnTo>
                      <a:pt x="975361" y="640079"/>
                    </a:lnTo>
                    <a:lnTo>
                      <a:pt x="977393" y="631951"/>
                    </a:lnTo>
                    <a:lnTo>
                      <a:pt x="979425" y="625855"/>
                    </a:lnTo>
                    <a:lnTo>
                      <a:pt x="981457" y="617727"/>
                    </a:lnTo>
                    <a:lnTo>
                      <a:pt x="983489" y="607567"/>
                    </a:lnTo>
                    <a:lnTo>
                      <a:pt x="985521" y="599439"/>
                    </a:lnTo>
                    <a:lnTo>
                      <a:pt x="987553" y="589279"/>
                    </a:lnTo>
                    <a:lnTo>
                      <a:pt x="989585" y="577087"/>
                    </a:lnTo>
                    <a:lnTo>
                      <a:pt x="991617" y="562863"/>
                    </a:lnTo>
                    <a:lnTo>
                      <a:pt x="993649" y="546607"/>
                    </a:lnTo>
                    <a:lnTo>
                      <a:pt x="995680" y="508000"/>
                    </a:lnTo>
                    <a:lnTo>
                      <a:pt x="997712" y="487680"/>
                    </a:lnTo>
                    <a:lnTo>
                      <a:pt x="995680" y="487680"/>
                    </a:lnTo>
                    <a:lnTo>
                      <a:pt x="995680" y="451104"/>
                    </a:lnTo>
                    <a:lnTo>
                      <a:pt x="993648" y="451104"/>
                    </a:lnTo>
                    <a:lnTo>
                      <a:pt x="993648" y="434848"/>
                    </a:lnTo>
                    <a:lnTo>
                      <a:pt x="991616" y="434848"/>
                    </a:lnTo>
                    <a:lnTo>
                      <a:pt x="991616" y="418592"/>
                    </a:lnTo>
                    <a:lnTo>
                      <a:pt x="989584" y="418592"/>
                    </a:lnTo>
                    <a:lnTo>
                      <a:pt x="989584" y="408432"/>
                    </a:lnTo>
                    <a:lnTo>
                      <a:pt x="987552" y="408432"/>
                    </a:lnTo>
                    <a:lnTo>
                      <a:pt x="987552" y="396240"/>
                    </a:lnTo>
                    <a:lnTo>
                      <a:pt x="985520" y="396240"/>
                    </a:lnTo>
                    <a:lnTo>
                      <a:pt x="985520" y="388112"/>
                    </a:lnTo>
                    <a:lnTo>
                      <a:pt x="983488" y="388112"/>
                    </a:lnTo>
                    <a:lnTo>
                      <a:pt x="983488" y="377952"/>
                    </a:lnTo>
                    <a:lnTo>
                      <a:pt x="981456" y="377952"/>
                    </a:lnTo>
                    <a:lnTo>
                      <a:pt x="981456" y="369824"/>
                    </a:lnTo>
                    <a:lnTo>
                      <a:pt x="979424" y="369824"/>
                    </a:lnTo>
                    <a:lnTo>
                      <a:pt x="979424" y="363728"/>
                    </a:lnTo>
                    <a:lnTo>
                      <a:pt x="977392" y="363728"/>
                    </a:lnTo>
                    <a:lnTo>
                      <a:pt x="977392" y="355600"/>
                    </a:lnTo>
                    <a:lnTo>
                      <a:pt x="975360" y="355600"/>
                    </a:lnTo>
                    <a:lnTo>
                      <a:pt x="975360" y="349504"/>
                    </a:lnTo>
                    <a:lnTo>
                      <a:pt x="973328" y="349504"/>
                    </a:lnTo>
                    <a:lnTo>
                      <a:pt x="973328" y="343408"/>
                    </a:lnTo>
                    <a:lnTo>
                      <a:pt x="971296" y="343408"/>
                    </a:lnTo>
                    <a:lnTo>
                      <a:pt x="971296" y="337312"/>
                    </a:lnTo>
                    <a:lnTo>
                      <a:pt x="969264" y="337312"/>
                    </a:lnTo>
                    <a:lnTo>
                      <a:pt x="969264" y="331216"/>
                    </a:lnTo>
                    <a:lnTo>
                      <a:pt x="967232" y="331216"/>
                    </a:lnTo>
                    <a:lnTo>
                      <a:pt x="967232" y="325120"/>
                    </a:lnTo>
                    <a:lnTo>
                      <a:pt x="965200" y="325120"/>
                    </a:lnTo>
                    <a:lnTo>
                      <a:pt x="965200" y="321056"/>
                    </a:lnTo>
                    <a:lnTo>
                      <a:pt x="963168" y="321056"/>
                    </a:lnTo>
                    <a:lnTo>
                      <a:pt x="963168" y="314960"/>
                    </a:lnTo>
                    <a:lnTo>
                      <a:pt x="961136" y="314960"/>
                    </a:lnTo>
                    <a:lnTo>
                      <a:pt x="961136" y="310896"/>
                    </a:lnTo>
                    <a:lnTo>
                      <a:pt x="959104" y="310896"/>
                    </a:lnTo>
                    <a:lnTo>
                      <a:pt x="959104" y="304800"/>
                    </a:lnTo>
                    <a:lnTo>
                      <a:pt x="957072" y="304800"/>
                    </a:lnTo>
                    <a:lnTo>
                      <a:pt x="957072" y="300736"/>
                    </a:lnTo>
                    <a:lnTo>
                      <a:pt x="955040" y="300736"/>
                    </a:lnTo>
                    <a:lnTo>
                      <a:pt x="955040" y="296672"/>
                    </a:lnTo>
                    <a:lnTo>
                      <a:pt x="953008" y="296672"/>
                    </a:lnTo>
                    <a:lnTo>
                      <a:pt x="953008" y="290576"/>
                    </a:lnTo>
                    <a:lnTo>
                      <a:pt x="950976" y="290576"/>
                    </a:lnTo>
                    <a:lnTo>
                      <a:pt x="950976" y="286512"/>
                    </a:lnTo>
                    <a:lnTo>
                      <a:pt x="948944" y="286512"/>
                    </a:lnTo>
                    <a:lnTo>
                      <a:pt x="948944" y="282448"/>
                    </a:lnTo>
                    <a:lnTo>
                      <a:pt x="946912" y="282448"/>
                    </a:lnTo>
                    <a:lnTo>
                      <a:pt x="946912" y="278384"/>
                    </a:lnTo>
                    <a:lnTo>
                      <a:pt x="944880" y="278384"/>
                    </a:lnTo>
                    <a:lnTo>
                      <a:pt x="944880" y="274320"/>
                    </a:lnTo>
                    <a:lnTo>
                      <a:pt x="942848" y="274320"/>
                    </a:lnTo>
                    <a:lnTo>
                      <a:pt x="942848" y="270256"/>
                    </a:lnTo>
                    <a:lnTo>
                      <a:pt x="940816" y="270256"/>
                    </a:lnTo>
                    <a:lnTo>
                      <a:pt x="940816" y="266192"/>
                    </a:lnTo>
                    <a:lnTo>
                      <a:pt x="938784" y="266192"/>
                    </a:lnTo>
                    <a:lnTo>
                      <a:pt x="938784" y="262128"/>
                    </a:lnTo>
                    <a:lnTo>
                      <a:pt x="936752" y="262128"/>
                    </a:lnTo>
                    <a:lnTo>
                      <a:pt x="936752" y="258064"/>
                    </a:lnTo>
                    <a:lnTo>
                      <a:pt x="934720" y="258064"/>
                    </a:lnTo>
                    <a:lnTo>
                      <a:pt x="934720" y="254000"/>
                    </a:lnTo>
                    <a:lnTo>
                      <a:pt x="932688" y="251968"/>
                    </a:lnTo>
                    <a:lnTo>
                      <a:pt x="930656" y="251968"/>
                    </a:lnTo>
                    <a:lnTo>
                      <a:pt x="930656" y="247904"/>
                    </a:lnTo>
                    <a:lnTo>
                      <a:pt x="928624" y="247904"/>
                    </a:lnTo>
                    <a:lnTo>
                      <a:pt x="928624" y="243840"/>
                    </a:lnTo>
                    <a:lnTo>
                      <a:pt x="926592" y="241808"/>
                    </a:lnTo>
                    <a:lnTo>
                      <a:pt x="924560" y="241808"/>
                    </a:lnTo>
                    <a:lnTo>
                      <a:pt x="924560" y="237744"/>
                    </a:lnTo>
                    <a:lnTo>
                      <a:pt x="922528" y="237744"/>
                    </a:lnTo>
                    <a:lnTo>
                      <a:pt x="922528" y="233680"/>
                    </a:lnTo>
                    <a:lnTo>
                      <a:pt x="920496" y="231648"/>
                    </a:lnTo>
                    <a:lnTo>
                      <a:pt x="918464" y="231648"/>
                    </a:lnTo>
                    <a:lnTo>
                      <a:pt x="918464" y="227584"/>
                    </a:lnTo>
                    <a:lnTo>
                      <a:pt x="916432" y="225552"/>
                    </a:lnTo>
                    <a:lnTo>
                      <a:pt x="914400" y="225552"/>
                    </a:lnTo>
                    <a:lnTo>
                      <a:pt x="914400" y="221488"/>
                    </a:lnTo>
                    <a:lnTo>
                      <a:pt x="912368" y="219456"/>
                    </a:lnTo>
                    <a:lnTo>
                      <a:pt x="910336" y="219456"/>
                    </a:lnTo>
                    <a:lnTo>
                      <a:pt x="910336" y="215392"/>
                    </a:lnTo>
                    <a:lnTo>
                      <a:pt x="908304" y="213360"/>
                    </a:lnTo>
                    <a:lnTo>
                      <a:pt x="906272" y="213360"/>
                    </a:lnTo>
                    <a:lnTo>
                      <a:pt x="906272" y="209296"/>
                    </a:lnTo>
                    <a:lnTo>
                      <a:pt x="902208" y="205232"/>
                    </a:lnTo>
                    <a:lnTo>
                      <a:pt x="900176" y="205232"/>
                    </a:lnTo>
                    <a:lnTo>
                      <a:pt x="900176" y="201168"/>
                    </a:lnTo>
                    <a:lnTo>
                      <a:pt x="896112" y="197104"/>
                    </a:lnTo>
                    <a:lnTo>
                      <a:pt x="894080" y="197104"/>
                    </a:lnTo>
                    <a:lnTo>
                      <a:pt x="894080" y="193040"/>
                    </a:lnTo>
                    <a:lnTo>
                      <a:pt x="890016" y="188976"/>
                    </a:lnTo>
                    <a:lnTo>
                      <a:pt x="887984" y="188976"/>
                    </a:lnTo>
                    <a:lnTo>
                      <a:pt x="887984" y="184912"/>
                    </a:lnTo>
                    <a:lnTo>
                      <a:pt x="879856" y="176784"/>
                    </a:lnTo>
                    <a:lnTo>
                      <a:pt x="877824" y="176784"/>
                    </a:lnTo>
                    <a:lnTo>
                      <a:pt x="877824" y="172720"/>
                    </a:lnTo>
                    <a:lnTo>
                      <a:pt x="861568" y="156464"/>
                    </a:lnTo>
                    <a:lnTo>
                      <a:pt x="859536" y="156464"/>
                    </a:lnTo>
                    <a:lnTo>
                      <a:pt x="859536" y="152400"/>
                    </a:lnTo>
                    <a:lnTo>
                      <a:pt x="843280" y="136144"/>
                    </a:lnTo>
                    <a:lnTo>
                      <a:pt x="839216" y="134112"/>
                    </a:lnTo>
                    <a:lnTo>
                      <a:pt x="822960" y="117856"/>
                    </a:lnTo>
                    <a:lnTo>
                      <a:pt x="818896" y="115824"/>
                    </a:lnTo>
                    <a:lnTo>
                      <a:pt x="810768" y="107696"/>
                    </a:lnTo>
                    <a:lnTo>
                      <a:pt x="806704" y="105664"/>
                    </a:lnTo>
                    <a:lnTo>
                      <a:pt x="800608" y="99568"/>
                    </a:lnTo>
                    <a:lnTo>
                      <a:pt x="796544" y="97536"/>
                    </a:lnTo>
                    <a:lnTo>
                      <a:pt x="794512" y="95504"/>
                    </a:lnTo>
                    <a:lnTo>
                      <a:pt x="790448" y="93472"/>
                    </a:lnTo>
                    <a:lnTo>
                      <a:pt x="786384" y="89408"/>
                    </a:lnTo>
                    <a:lnTo>
                      <a:pt x="782320" y="87376"/>
                    </a:lnTo>
                    <a:lnTo>
                      <a:pt x="780288" y="85344"/>
                    </a:lnTo>
                    <a:lnTo>
                      <a:pt x="776224" y="83312"/>
                    </a:lnTo>
                    <a:lnTo>
                      <a:pt x="774192" y="81280"/>
                    </a:lnTo>
                    <a:lnTo>
                      <a:pt x="770128" y="79248"/>
                    </a:lnTo>
                    <a:lnTo>
                      <a:pt x="768096" y="77216"/>
                    </a:lnTo>
                    <a:lnTo>
                      <a:pt x="764032" y="75184"/>
                    </a:lnTo>
                    <a:lnTo>
                      <a:pt x="762000" y="73152"/>
                    </a:lnTo>
                    <a:lnTo>
                      <a:pt x="753872" y="69088"/>
                    </a:lnTo>
                    <a:lnTo>
                      <a:pt x="751840" y="67056"/>
                    </a:lnTo>
                    <a:lnTo>
                      <a:pt x="739648" y="60960"/>
                    </a:lnTo>
                    <a:lnTo>
                      <a:pt x="737616" y="58928"/>
                    </a:lnTo>
                    <a:lnTo>
                      <a:pt x="705104" y="42672"/>
                    </a:lnTo>
                    <a:lnTo>
                      <a:pt x="699008" y="40640"/>
                    </a:lnTo>
                    <a:lnTo>
                      <a:pt x="690880" y="36576"/>
                    </a:lnTo>
                    <a:lnTo>
                      <a:pt x="684784" y="34544"/>
                    </a:lnTo>
                    <a:lnTo>
                      <a:pt x="680720" y="32512"/>
                    </a:lnTo>
                    <a:lnTo>
                      <a:pt x="674624" y="30480"/>
                    </a:lnTo>
                    <a:lnTo>
                      <a:pt x="670560" y="28448"/>
                    </a:lnTo>
                    <a:lnTo>
                      <a:pt x="646176" y="20320"/>
                    </a:lnTo>
                    <a:lnTo>
                      <a:pt x="638048" y="18288"/>
                    </a:lnTo>
                    <a:lnTo>
                      <a:pt x="631952" y="16256"/>
                    </a:lnTo>
                    <a:lnTo>
                      <a:pt x="607568" y="10160"/>
                    </a:lnTo>
                    <a:lnTo>
                      <a:pt x="587248" y="6096"/>
                    </a:lnTo>
                    <a:lnTo>
                      <a:pt x="575056" y="4064"/>
                    </a:lnTo>
                    <a:lnTo>
                      <a:pt x="560832" y="2032"/>
                    </a:lnTo>
                    <a:lnTo>
                      <a:pt x="540512" y="0"/>
                    </a:lnTo>
                    <a:close/>
                  </a:path>
                </a:pathLst>
              </a:custGeom>
              <a:blipFill>
                <a:blip r:embed="rId2"/>
                <a:stretch>
                  <a:fillRect l="-25050" r="-24847"/>
                </a:stretch>
              </a:blipFill>
            </p:spPr>
          </p:sp>
        </p:grpSp>
        <p:grpSp>
          <p:nvGrpSpPr>
            <p:cNvPr id="125" name="Group 49">
              <a:extLst>
                <a:ext uri="{FF2B5EF4-FFF2-40B4-BE49-F238E27FC236}">
                  <a16:creationId xmlns:a16="http://schemas.microsoft.com/office/drawing/2014/main" id="{76D4785C-E56C-4C85-81B1-C092EB0ED278}"/>
                </a:ext>
              </a:extLst>
            </p:cNvPr>
            <p:cNvGrpSpPr>
              <a:grpSpLocks noChangeAspect="1"/>
            </p:cNvGrpSpPr>
            <p:nvPr/>
          </p:nvGrpSpPr>
          <p:grpSpPr>
            <a:xfrm>
              <a:off x="3345176" y="7425014"/>
              <a:ext cx="1065645" cy="1065647"/>
              <a:chOff x="-4238694" y="-525021"/>
              <a:chExt cx="997712" cy="997714"/>
            </a:xfrm>
          </p:grpSpPr>
          <p:sp>
            <p:nvSpPr>
              <p:cNvPr id="126" name="Freeform 50">
                <a:extLst>
                  <a:ext uri="{FF2B5EF4-FFF2-40B4-BE49-F238E27FC236}">
                    <a16:creationId xmlns:a16="http://schemas.microsoft.com/office/drawing/2014/main" id="{07185F42-D266-4769-AC8A-264072CD726D}"/>
                  </a:ext>
                </a:extLst>
              </p:cNvPr>
              <p:cNvSpPr/>
              <p:nvPr/>
            </p:nvSpPr>
            <p:spPr>
              <a:xfrm>
                <a:off x="-4238694" y="-525021"/>
                <a:ext cx="997712" cy="997714"/>
              </a:xfrm>
              <a:custGeom>
                <a:avLst/>
                <a:gdLst/>
                <a:ahLst/>
                <a:cxnLst/>
                <a:rect l="l" t="t" r="r" b="b"/>
                <a:pathLst>
                  <a:path w="997712" h="997714">
                    <a:moveTo>
                      <a:pt x="455168" y="0"/>
                    </a:moveTo>
                    <a:lnTo>
                      <a:pt x="436880" y="2032"/>
                    </a:lnTo>
                    <a:lnTo>
                      <a:pt x="420624" y="4064"/>
                    </a:lnTo>
                    <a:lnTo>
                      <a:pt x="410464" y="6096"/>
                    </a:lnTo>
                    <a:lnTo>
                      <a:pt x="398272" y="8128"/>
                    </a:lnTo>
                    <a:lnTo>
                      <a:pt x="388112" y="10160"/>
                    </a:lnTo>
                    <a:lnTo>
                      <a:pt x="363728" y="16256"/>
                    </a:lnTo>
                    <a:lnTo>
                      <a:pt x="357632" y="18288"/>
                    </a:lnTo>
                    <a:lnTo>
                      <a:pt x="349504" y="20320"/>
                    </a:lnTo>
                    <a:lnTo>
                      <a:pt x="331216" y="26416"/>
                    </a:lnTo>
                    <a:lnTo>
                      <a:pt x="327152" y="28448"/>
                    </a:lnTo>
                    <a:lnTo>
                      <a:pt x="321056" y="30480"/>
                    </a:lnTo>
                    <a:lnTo>
                      <a:pt x="316992" y="32512"/>
                    </a:lnTo>
                    <a:lnTo>
                      <a:pt x="310896" y="34544"/>
                    </a:lnTo>
                    <a:lnTo>
                      <a:pt x="306832" y="36576"/>
                    </a:lnTo>
                    <a:lnTo>
                      <a:pt x="300736" y="38608"/>
                    </a:lnTo>
                    <a:lnTo>
                      <a:pt x="292608" y="42672"/>
                    </a:lnTo>
                    <a:lnTo>
                      <a:pt x="286512" y="44704"/>
                    </a:lnTo>
                    <a:lnTo>
                      <a:pt x="262128" y="56896"/>
                    </a:lnTo>
                    <a:lnTo>
                      <a:pt x="260096" y="58928"/>
                    </a:lnTo>
                    <a:lnTo>
                      <a:pt x="247904" y="65024"/>
                    </a:lnTo>
                    <a:lnTo>
                      <a:pt x="245872" y="67056"/>
                    </a:lnTo>
                    <a:lnTo>
                      <a:pt x="237744" y="71120"/>
                    </a:lnTo>
                    <a:lnTo>
                      <a:pt x="235712" y="73152"/>
                    </a:lnTo>
                    <a:lnTo>
                      <a:pt x="231648" y="75184"/>
                    </a:lnTo>
                    <a:lnTo>
                      <a:pt x="229616" y="77216"/>
                    </a:lnTo>
                    <a:lnTo>
                      <a:pt x="221488" y="81280"/>
                    </a:lnTo>
                    <a:lnTo>
                      <a:pt x="219456" y="83312"/>
                    </a:lnTo>
                    <a:lnTo>
                      <a:pt x="215392" y="85344"/>
                    </a:lnTo>
                    <a:lnTo>
                      <a:pt x="211328" y="89408"/>
                    </a:lnTo>
                    <a:lnTo>
                      <a:pt x="207264" y="91440"/>
                    </a:lnTo>
                    <a:lnTo>
                      <a:pt x="205232" y="93472"/>
                    </a:lnTo>
                    <a:lnTo>
                      <a:pt x="201168" y="95504"/>
                    </a:lnTo>
                    <a:lnTo>
                      <a:pt x="197104" y="99568"/>
                    </a:lnTo>
                    <a:lnTo>
                      <a:pt x="193040" y="101600"/>
                    </a:lnTo>
                    <a:lnTo>
                      <a:pt x="186944" y="107696"/>
                    </a:lnTo>
                    <a:lnTo>
                      <a:pt x="182880" y="109728"/>
                    </a:lnTo>
                    <a:lnTo>
                      <a:pt x="174752" y="117856"/>
                    </a:lnTo>
                    <a:lnTo>
                      <a:pt x="170688" y="119888"/>
                    </a:lnTo>
                    <a:lnTo>
                      <a:pt x="148336" y="142240"/>
                    </a:lnTo>
                    <a:lnTo>
                      <a:pt x="144272" y="144272"/>
                    </a:lnTo>
                    <a:lnTo>
                      <a:pt x="142240" y="148336"/>
                    </a:lnTo>
                    <a:lnTo>
                      <a:pt x="121920" y="168656"/>
                    </a:lnTo>
                    <a:lnTo>
                      <a:pt x="119888" y="172720"/>
                    </a:lnTo>
                    <a:lnTo>
                      <a:pt x="109728" y="182880"/>
                    </a:lnTo>
                    <a:lnTo>
                      <a:pt x="107696" y="186944"/>
                    </a:lnTo>
                    <a:lnTo>
                      <a:pt x="101600" y="193040"/>
                    </a:lnTo>
                    <a:lnTo>
                      <a:pt x="99568" y="197104"/>
                    </a:lnTo>
                    <a:lnTo>
                      <a:pt x="95504" y="201168"/>
                    </a:lnTo>
                    <a:lnTo>
                      <a:pt x="93472" y="205232"/>
                    </a:lnTo>
                    <a:lnTo>
                      <a:pt x="91440" y="207264"/>
                    </a:lnTo>
                    <a:lnTo>
                      <a:pt x="89408" y="211328"/>
                    </a:lnTo>
                    <a:lnTo>
                      <a:pt x="85344" y="215392"/>
                    </a:lnTo>
                    <a:lnTo>
                      <a:pt x="83312" y="219456"/>
                    </a:lnTo>
                    <a:lnTo>
                      <a:pt x="81280" y="221488"/>
                    </a:lnTo>
                    <a:lnTo>
                      <a:pt x="77216" y="229616"/>
                    </a:lnTo>
                    <a:lnTo>
                      <a:pt x="75184" y="231648"/>
                    </a:lnTo>
                    <a:lnTo>
                      <a:pt x="73152" y="235712"/>
                    </a:lnTo>
                    <a:lnTo>
                      <a:pt x="71120" y="237744"/>
                    </a:lnTo>
                    <a:lnTo>
                      <a:pt x="67056" y="245872"/>
                    </a:lnTo>
                    <a:lnTo>
                      <a:pt x="65024" y="247904"/>
                    </a:lnTo>
                    <a:lnTo>
                      <a:pt x="56896" y="264160"/>
                    </a:lnTo>
                    <a:lnTo>
                      <a:pt x="54864" y="266192"/>
                    </a:lnTo>
                    <a:lnTo>
                      <a:pt x="46736" y="282448"/>
                    </a:lnTo>
                    <a:lnTo>
                      <a:pt x="44704" y="288544"/>
                    </a:lnTo>
                    <a:lnTo>
                      <a:pt x="38608" y="300736"/>
                    </a:lnTo>
                    <a:lnTo>
                      <a:pt x="36576" y="306832"/>
                    </a:lnTo>
                    <a:lnTo>
                      <a:pt x="34544" y="310896"/>
                    </a:lnTo>
                    <a:lnTo>
                      <a:pt x="32512" y="316992"/>
                    </a:lnTo>
                    <a:lnTo>
                      <a:pt x="30480" y="321056"/>
                    </a:lnTo>
                    <a:lnTo>
                      <a:pt x="18288" y="357632"/>
                    </a:lnTo>
                    <a:lnTo>
                      <a:pt x="16256" y="365760"/>
                    </a:lnTo>
                    <a:lnTo>
                      <a:pt x="14224" y="371856"/>
                    </a:lnTo>
                    <a:lnTo>
                      <a:pt x="12192" y="379984"/>
                    </a:lnTo>
                    <a:lnTo>
                      <a:pt x="10160" y="390144"/>
                    </a:lnTo>
                    <a:lnTo>
                      <a:pt x="8128" y="398272"/>
                    </a:lnTo>
                    <a:lnTo>
                      <a:pt x="6096" y="410464"/>
                    </a:lnTo>
                    <a:lnTo>
                      <a:pt x="4064" y="420624"/>
                    </a:lnTo>
                    <a:lnTo>
                      <a:pt x="2032" y="436880"/>
                    </a:lnTo>
                    <a:lnTo>
                      <a:pt x="0" y="457200"/>
                    </a:lnTo>
                    <a:lnTo>
                      <a:pt x="0" y="538480"/>
                    </a:lnTo>
                    <a:lnTo>
                      <a:pt x="2032" y="538480"/>
                    </a:lnTo>
                    <a:lnTo>
                      <a:pt x="2032" y="558800"/>
                    </a:lnTo>
                    <a:lnTo>
                      <a:pt x="4064" y="558800"/>
                    </a:lnTo>
                    <a:lnTo>
                      <a:pt x="4064" y="575056"/>
                    </a:lnTo>
                    <a:lnTo>
                      <a:pt x="6096" y="575056"/>
                    </a:lnTo>
                    <a:lnTo>
                      <a:pt x="6096" y="585216"/>
                    </a:lnTo>
                    <a:lnTo>
                      <a:pt x="8128" y="585216"/>
                    </a:lnTo>
                    <a:lnTo>
                      <a:pt x="8128" y="597408"/>
                    </a:lnTo>
                    <a:lnTo>
                      <a:pt x="10160" y="597408"/>
                    </a:lnTo>
                    <a:lnTo>
                      <a:pt x="10160" y="605536"/>
                    </a:lnTo>
                    <a:lnTo>
                      <a:pt x="12192" y="605536"/>
                    </a:lnTo>
                    <a:lnTo>
                      <a:pt x="12192" y="615696"/>
                    </a:lnTo>
                    <a:lnTo>
                      <a:pt x="14224" y="615696"/>
                    </a:lnTo>
                    <a:lnTo>
                      <a:pt x="14224" y="623824"/>
                    </a:lnTo>
                    <a:lnTo>
                      <a:pt x="16256" y="623824"/>
                    </a:lnTo>
                    <a:lnTo>
                      <a:pt x="16256" y="629920"/>
                    </a:lnTo>
                    <a:lnTo>
                      <a:pt x="18288" y="629920"/>
                    </a:lnTo>
                    <a:lnTo>
                      <a:pt x="18288" y="638048"/>
                    </a:lnTo>
                    <a:lnTo>
                      <a:pt x="20320" y="638048"/>
                    </a:lnTo>
                    <a:lnTo>
                      <a:pt x="20320" y="644144"/>
                    </a:lnTo>
                    <a:lnTo>
                      <a:pt x="22352" y="644144"/>
                    </a:lnTo>
                    <a:lnTo>
                      <a:pt x="22352" y="652272"/>
                    </a:lnTo>
                    <a:lnTo>
                      <a:pt x="24384" y="652272"/>
                    </a:lnTo>
                    <a:lnTo>
                      <a:pt x="24384" y="658368"/>
                    </a:lnTo>
                    <a:lnTo>
                      <a:pt x="26416" y="658368"/>
                    </a:lnTo>
                    <a:lnTo>
                      <a:pt x="26416" y="664464"/>
                    </a:lnTo>
                    <a:lnTo>
                      <a:pt x="28448" y="664464"/>
                    </a:lnTo>
                    <a:lnTo>
                      <a:pt x="28448" y="670560"/>
                    </a:lnTo>
                    <a:lnTo>
                      <a:pt x="30480" y="670560"/>
                    </a:lnTo>
                    <a:lnTo>
                      <a:pt x="30480" y="674624"/>
                    </a:lnTo>
                    <a:lnTo>
                      <a:pt x="32512" y="674624"/>
                    </a:lnTo>
                    <a:lnTo>
                      <a:pt x="32512" y="680720"/>
                    </a:lnTo>
                    <a:lnTo>
                      <a:pt x="34544" y="680720"/>
                    </a:lnTo>
                    <a:lnTo>
                      <a:pt x="34544" y="684784"/>
                    </a:lnTo>
                    <a:lnTo>
                      <a:pt x="36576" y="684784"/>
                    </a:lnTo>
                    <a:lnTo>
                      <a:pt x="36576" y="690880"/>
                    </a:lnTo>
                    <a:lnTo>
                      <a:pt x="38608" y="690880"/>
                    </a:lnTo>
                    <a:lnTo>
                      <a:pt x="38608" y="694944"/>
                    </a:lnTo>
                    <a:lnTo>
                      <a:pt x="40640" y="694944"/>
                    </a:lnTo>
                    <a:lnTo>
                      <a:pt x="40640" y="699008"/>
                    </a:lnTo>
                    <a:lnTo>
                      <a:pt x="42672" y="699008"/>
                    </a:lnTo>
                    <a:lnTo>
                      <a:pt x="42672" y="703072"/>
                    </a:lnTo>
                    <a:lnTo>
                      <a:pt x="44704" y="703072"/>
                    </a:lnTo>
                    <a:lnTo>
                      <a:pt x="44704" y="709168"/>
                    </a:lnTo>
                    <a:lnTo>
                      <a:pt x="46736" y="709168"/>
                    </a:lnTo>
                    <a:lnTo>
                      <a:pt x="46736" y="713232"/>
                    </a:lnTo>
                    <a:lnTo>
                      <a:pt x="48768" y="713232"/>
                    </a:lnTo>
                    <a:lnTo>
                      <a:pt x="48768" y="717296"/>
                    </a:lnTo>
                    <a:lnTo>
                      <a:pt x="50800" y="717296"/>
                    </a:lnTo>
                    <a:lnTo>
                      <a:pt x="50800" y="721360"/>
                    </a:lnTo>
                    <a:lnTo>
                      <a:pt x="52832" y="721360"/>
                    </a:lnTo>
                    <a:lnTo>
                      <a:pt x="52832" y="725424"/>
                    </a:lnTo>
                    <a:lnTo>
                      <a:pt x="54864" y="725424"/>
                    </a:lnTo>
                    <a:lnTo>
                      <a:pt x="54864" y="729488"/>
                    </a:lnTo>
                    <a:lnTo>
                      <a:pt x="56896" y="729488"/>
                    </a:lnTo>
                    <a:lnTo>
                      <a:pt x="56896" y="733552"/>
                    </a:lnTo>
                    <a:lnTo>
                      <a:pt x="58928" y="733552"/>
                    </a:lnTo>
                    <a:lnTo>
                      <a:pt x="58928" y="737616"/>
                    </a:lnTo>
                    <a:lnTo>
                      <a:pt x="60960" y="737616"/>
                    </a:lnTo>
                    <a:lnTo>
                      <a:pt x="62992" y="739648"/>
                    </a:lnTo>
                    <a:lnTo>
                      <a:pt x="62992" y="743712"/>
                    </a:lnTo>
                    <a:lnTo>
                      <a:pt x="65024" y="743712"/>
                    </a:lnTo>
                    <a:lnTo>
                      <a:pt x="65024" y="747776"/>
                    </a:lnTo>
                    <a:lnTo>
                      <a:pt x="67056" y="747776"/>
                    </a:lnTo>
                    <a:lnTo>
                      <a:pt x="69088" y="749808"/>
                    </a:lnTo>
                    <a:lnTo>
                      <a:pt x="69088" y="753872"/>
                    </a:lnTo>
                    <a:lnTo>
                      <a:pt x="71120" y="753872"/>
                    </a:lnTo>
                    <a:lnTo>
                      <a:pt x="71120" y="757936"/>
                    </a:lnTo>
                    <a:lnTo>
                      <a:pt x="73152" y="757936"/>
                    </a:lnTo>
                    <a:lnTo>
                      <a:pt x="75184" y="759968"/>
                    </a:lnTo>
                    <a:lnTo>
                      <a:pt x="75184" y="764032"/>
                    </a:lnTo>
                    <a:lnTo>
                      <a:pt x="77216" y="764032"/>
                    </a:lnTo>
                    <a:lnTo>
                      <a:pt x="77216" y="768096"/>
                    </a:lnTo>
                    <a:lnTo>
                      <a:pt x="79248" y="768096"/>
                    </a:lnTo>
                    <a:lnTo>
                      <a:pt x="81280" y="770128"/>
                    </a:lnTo>
                    <a:lnTo>
                      <a:pt x="81280" y="774192"/>
                    </a:lnTo>
                    <a:lnTo>
                      <a:pt x="83312" y="774192"/>
                    </a:lnTo>
                    <a:lnTo>
                      <a:pt x="85344" y="776224"/>
                    </a:lnTo>
                    <a:lnTo>
                      <a:pt x="85344" y="780288"/>
                    </a:lnTo>
                    <a:lnTo>
                      <a:pt x="87376" y="780288"/>
                    </a:lnTo>
                    <a:lnTo>
                      <a:pt x="89408" y="782320"/>
                    </a:lnTo>
                    <a:lnTo>
                      <a:pt x="89408" y="786384"/>
                    </a:lnTo>
                    <a:lnTo>
                      <a:pt x="91440" y="786384"/>
                    </a:lnTo>
                    <a:lnTo>
                      <a:pt x="95504" y="790448"/>
                    </a:lnTo>
                    <a:lnTo>
                      <a:pt x="95504" y="794512"/>
                    </a:lnTo>
                    <a:lnTo>
                      <a:pt x="97536" y="794512"/>
                    </a:lnTo>
                    <a:lnTo>
                      <a:pt x="101600" y="798576"/>
                    </a:lnTo>
                    <a:lnTo>
                      <a:pt x="101600" y="802640"/>
                    </a:lnTo>
                    <a:lnTo>
                      <a:pt x="103632" y="802640"/>
                    </a:lnTo>
                    <a:lnTo>
                      <a:pt x="109728" y="808736"/>
                    </a:lnTo>
                    <a:lnTo>
                      <a:pt x="109728" y="812800"/>
                    </a:lnTo>
                    <a:lnTo>
                      <a:pt x="111760" y="812800"/>
                    </a:lnTo>
                    <a:lnTo>
                      <a:pt x="117856" y="818896"/>
                    </a:lnTo>
                    <a:lnTo>
                      <a:pt x="117856" y="822960"/>
                    </a:lnTo>
                    <a:lnTo>
                      <a:pt x="119888" y="822960"/>
                    </a:lnTo>
                    <a:lnTo>
                      <a:pt x="136144" y="839216"/>
                    </a:lnTo>
                    <a:lnTo>
                      <a:pt x="136144" y="843280"/>
                    </a:lnTo>
                    <a:lnTo>
                      <a:pt x="138176" y="843280"/>
                    </a:lnTo>
                    <a:lnTo>
                      <a:pt x="150368" y="855472"/>
                    </a:lnTo>
                    <a:lnTo>
                      <a:pt x="154432" y="857504"/>
                    </a:lnTo>
                    <a:lnTo>
                      <a:pt x="172720" y="875792"/>
                    </a:lnTo>
                    <a:lnTo>
                      <a:pt x="176784" y="877824"/>
                    </a:lnTo>
                    <a:lnTo>
                      <a:pt x="184912" y="885952"/>
                    </a:lnTo>
                    <a:lnTo>
                      <a:pt x="188976" y="887984"/>
                    </a:lnTo>
                    <a:lnTo>
                      <a:pt x="193040" y="892048"/>
                    </a:lnTo>
                    <a:lnTo>
                      <a:pt x="197104" y="894080"/>
                    </a:lnTo>
                    <a:lnTo>
                      <a:pt x="201168" y="898144"/>
                    </a:lnTo>
                    <a:lnTo>
                      <a:pt x="205232" y="900176"/>
                    </a:lnTo>
                    <a:lnTo>
                      <a:pt x="209296" y="904240"/>
                    </a:lnTo>
                    <a:lnTo>
                      <a:pt x="213360" y="906272"/>
                    </a:lnTo>
                    <a:lnTo>
                      <a:pt x="215392" y="908304"/>
                    </a:lnTo>
                    <a:lnTo>
                      <a:pt x="219456" y="910336"/>
                    </a:lnTo>
                    <a:lnTo>
                      <a:pt x="221488" y="912368"/>
                    </a:lnTo>
                    <a:lnTo>
                      <a:pt x="225552" y="914400"/>
                    </a:lnTo>
                    <a:lnTo>
                      <a:pt x="227584" y="916433"/>
                    </a:lnTo>
                    <a:lnTo>
                      <a:pt x="231648" y="918465"/>
                    </a:lnTo>
                    <a:lnTo>
                      <a:pt x="233680" y="920497"/>
                    </a:lnTo>
                    <a:lnTo>
                      <a:pt x="241808" y="924561"/>
                    </a:lnTo>
                    <a:lnTo>
                      <a:pt x="243840" y="926593"/>
                    </a:lnTo>
                    <a:lnTo>
                      <a:pt x="251968" y="930657"/>
                    </a:lnTo>
                    <a:lnTo>
                      <a:pt x="254000" y="932689"/>
                    </a:lnTo>
                    <a:lnTo>
                      <a:pt x="290576" y="950977"/>
                    </a:lnTo>
                    <a:lnTo>
                      <a:pt x="296672" y="953009"/>
                    </a:lnTo>
                    <a:lnTo>
                      <a:pt x="304800" y="957073"/>
                    </a:lnTo>
                    <a:lnTo>
                      <a:pt x="310896" y="959105"/>
                    </a:lnTo>
                    <a:lnTo>
                      <a:pt x="314960" y="961137"/>
                    </a:lnTo>
                    <a:lnTo>
                      <a:pt x="321056" y="963169"/>
                    </a:lnTo>
                    <a:lnTo>
                      <a:pt x="325120" y="965201"/>
                    </a:lnTo>
                    <a:lnTo>
                      <a:pt x="355600" y="975361"/>
                    </a:lnTo>
                    <a:lnTo>
                      <a:pt x="363728" y="977393"/>
                    </a:lnTo>
                    <a:lnTo>
                      <a:pt x="369824" y="979425"/>
                    </a:lnTo>
                    <a:lnTo>
                      <a:pt x="377952" y="981457"/>
                    </a:lnTo>
                    <a:lnTo>
                      <a:pt x="388112" y="983489"/>
                    </a:lnTo>
                    <a:lnTo>
                      <a:pt x="396240" y="985521"/>
                    </a:lnTo>
                    <a:lnTo>
                      <a:pt x="406400" y="987553"/>
                    </a:lnTo>
                    <a:lnTo>
                      <a:pt x="418592" y="989585"/>
                    </a:lnTo>
                    <a:lnTo>
                      <a:pt x="432816" y="991617"/>
                    </a:lnTo>
                    <a:lnTo>
                      <a:pt x="451104" y="993649"/>
                    </a:lnTo>
                    <a:lnTo>
                      <a:pt x="487680" y="995681"/>
                    </a:lnTo>
                    <a:lnTo>
                      <a:pt x="508000" y="997714"/>
                    </a:lnTo>
                    <a:lnTo>
                      <a:pt x="508000" y="997714"/>
                    </a:lnTo>
                    <a:lnTo>
                      <a:pt x="508000" y="995680"/>
                    </a:lnTo>
                    <a:lnTo>
                      <a:pt x="546608" y="993648"/>
                    </a:lnTo>
                    <a:lnTo>
                      <a:pt x="562864" y="991616"/>
                    </a:lnTo>
                    <a:lnTo>
                      <a:pt x="577088" y="989584"/>
                    </a:lnTo>
                    <a:lnTo>
                      <a:pt x="589280" y="987552"/>
                    </a:lnTo>
                    <a:lnTo>
                      <a:pt x="599440" y="985520"/>
                    </a:lnTo>
                    <a:lnTo>
                      <a:pt x="607568" y="983488"/>
                    </a:lnTo>
                    <a:lnTo>
                      <a:pt x="617728" y="981456"/>
                    </a:lnTo>
                    <a:lnTo>
                      <a:pt x="625856" y="979424"/>
                    </a:lnTo>
                    <a:lnTo>
                      <a:pt x="631952" y="977392"/>
                    </a:lnTo>
                    <a:lnTo>
                      <a:pt x="640080" y="975360"/>
                    </a:lnTo>
                    <a:lnTo>
                      <a:pt x="676656" y="963168"/>
                    </a:lnTo>
                    <a:lnTo>
                      <a:pt x="680720" y="961136"/>
                    </a:lnTo>
                    <a:lnTo>
                      <a:pt x="686816" y="959103"/>
                    </a:lnTo>
                    <a:lnTo>
                      <a:pt x="694944" y="955039"/>
                    </a:lnTo>
                    <a:lnTo>
                      <a:pt x="701040" y="953007"/>
                    </a:lnTo>
                    <a:lnTo>
                      <a:pt x="741680" y="932687"/>
                    </a:lnTo>
                    <a:lnTo>
                      <a:pt x="743712" y="930655"/>
                    </a:lnTo>
                    <a:lnTo>
                      <a:pt x="755904" y="924559"/>
                    </a:lnTo>
                    <a:lnTo>
                      <a:pt x="757936" y="922527"/>
                    </a:lnTo>
                    <a:lnTo>
                      <a:pt x="762000" y="920495"/>
                    </a:lnTo>
                    <a:lnTo>
                      <a:pt x="764032" y="918463"/>
                    </a:lnTo>
                    <a:lnTo>
                      <a:pt x="772160" y="914399"/>
                    </a:lnTo>
                    <a:lnTo>
                      <a:pt x="774192" y="912367"/>
                    </a:lnTo>
                    <a:lnTo>
                      <a:pt x="778256" y="910335"/>
                    </a:lnTo>
                    <a:lnTo>
                      <a:pt x="782320" y="906271"/>
                    </a:lnTo>
                    <a:lnTo>
                      <a:pt x="786384" y="904239"/>
                    </a:lnTo>
                    <a:lnTo>
                      <a:pt x="788416" y="902207"/>
                    </a:lnTo>
                    <a:lnTo>
                      <a:pt x="792480" y="900175"/>
                    </a:lnTo>
                    <a:lnTo>
                      <a:pt x="796544" y="896111"/>
                    </a:lnTo>
                    <a:lnTo>
                      <a:pt x="800608" y="894079"/>
                    </a:lnTo>
                    <a:lnTo>
                      <a:pt x="804672" y="890015"/>
                    </a:lnTo>
                    <a:lnTo>
                      <a:pt x="808736" y="887983"/>
                    </a:lnTo>
                    <a:lnTo>
                      <a:pt x="816864" y="879855"/>
                    </a:lnTo>
                    <a:lnTo>
                      <a:pt x="820928" y="877823"/>
                    </a:lnTo>
                    <a:lnTo>
                      <a:pt x="831088" y="867663"/>
                    </a:lnTo>
                    <a:lnTo>
                      <a:pt x="835152" y="865631"/>
                    </a:lnTo>
                    <a:lnTo>
                      <a:pt x="865632" y="835151"/>
                    </a:lnTo>
                    <a:lnTo>
                      <a:pt x="867664" y="831087"/>
                    </a:lnTo>
                    <a:lnTo>
                      <a:pt x="877824" y="820927"/>
                    </a:lnTo>
                    <a:lnTo>
                      <a:pt x="879856" y="816863"/>
                    </a:lnTo>
                    <a:lnTo>
                      <a:pt x="887984" y="808735"/>
                    </a:lnTo>
                    <a:lnTo>
                      <a:pt x="890016" y="804671"/>
                    </a:lnTo>
                    <a:lnTo>
                      <a:pt x="894080" y="800607"/>
                    </a:lnTo>
                    <a:lnTo>
                      <a:pt x="896112" y="796543"/>
                    </a:lnTo>
                    <a:lnTo>
                      <a:pt x="900176" y="792479"/>
                    </a:lnTo>
                    <a:lnTo>
                      <a:pt x="902208" y="788415"/>
                    </a:lnTo>
                    <a:lnTo>
                      <a:pt x="904240" y="786383"/>
                    </a:lnTo>
                    <a:lnTo>
                      <a:pt x="906272" y="782319"/>
                    </a:lnTo>
                    <a:lnTo>
                      <a:pt x="910336" y="778255"/>
                    </a:lnTo>
                    <a:lnTo>
                      <a:pt x="912368" y="774191"/>
                    </a:lnTo>
                    <a:lnTo>
                      <a:pt x="914400" y="772159"/>
                    </a:lnTo>
                    <a:lnTo>
                      <a:pt x="918464" y="764031"/>
                    </a:lnTo>
                    <a:lnTo>
                      <a:pt x="920496" y="761999"/>
                    </a:lnTo>
                    <a:lnTo>
                      <a:pt x="922528" y="757935"/>
                    </a:lnTo>
                    <a:lnTo>
                      <a:pt x="924560" y="755903"/>
                    </a:lnTo>
                    <a:lnTo>
                      <a:pt x="930656" y="743711"/>
                    </a:lnTo>
                    <a:lnTo>
                      <a:pt x="932688" y="741679"/>
                    </a:lnTo>
                    <a:lnTo>
                      <a:pt x="953008" y="701039"/>
                    </a:lnTo>
                    <a:lnTo>
                      <a:pt x="955040" y="694943"/>
                    </a:lnTo>
                    <a:lnTo>
                      <a:pt x="959104" y="686815"/>
                    </a:lnTo>
                    <a:lnTo>
                      <a:pt x="961136" y="680719"/>
                    </a:lnTo>
                    <a:lnTo>
                      <a:pt x="963169" y="676655"/>
                    </a:lnTo>
                    <a:lnTo>
                      <a:pt x="975361" y="640079"/>
                    </a:lnTo>
                    <a:lnTo>
                      <a:pt x="977393" y="631951"/>
                    </a:lnTo>
                    <a:lnTo>
                      <a:pt x="979425" y="625855"/>
                    </a:lnTo>
                    <a:lnTo>
                      <a:pt x="981457" y="617727"/>
                    </a:lnTo>
                    <a:lnTo>
                      <a:pt x="983489" y="607567"/>
                    </a:lnTo>
                    <a:lnTo>
                      <a:pt x="985521" y="599439"/>
                    </a:lnTo>
                    <a:lnTo>
                      <a:pt x="987553" y="589279"/>
                    </a:lnTo>
                    <a:lnTo>
                      <a:pt x="989585" y="577087"/>
                    </a:lnTo>
                    <a:lnTo>
                      <a:pt x="991617" y="562863"/>
                    </a:lnTo>
                    <a:lnTo>
                      <a:pt x="993649" y="546607"/>
                    </a:lnTo>
                    <a:lnTo>
                      <a:pt x="995680" y="508000"/>
                    </a:lnTo>
                    <a:lnTo>
                      <a:pt x="997712" y="487680"/>
                    </a:lnTo>
                    <a:lnTo>
                      <a:pt x="995680" y="487680"/>
                    </a:lnTo>
                    <a:lnTo>
                      <a:pt x="995680" y="451104"/>
                    </a:lnTo>
                    <a:lnTo>
                      <a:pt x="993648" y="451104"/>
                    </a:lnTo>
                    <a:lnTo>
                      <a:pt x="993648" y="434848"/>
                    </a:lnTo>
                    <a:lnTo>
                      <a:pt x="991616" y="434848"/>
                    </a:lnTo>
                    <a:lnTo>
                      <a:pt x="991616" y="418592"/>
                    </a:lnTo>
                    <a:lnTo>
                      <a:pt x="989584" y="418592"/>
                    </a:lnTo>
                    <a:lnTo>
                      <a:pt x="989584" y="408432"/>
                    </a:lnTo>
                    <a:lnTo>
                      <a:pt x="987552" y="408432"/>
                    </a:lnTo>
                    <a:lnTo>
                      <a:pt x="987552" y="396240"/>
                    </a:lnTo>
                    <a:lnTo>
                      <a:pt x="985520" y="396240"/>
                    </a:lnTo>
                    <a:lnTo>
                      <a:pt x="985520" y="388112"/>
                    </a:lnTo>
                    <a:lnTo>
                      <a:pt x="983488" y="388112"/>
                    </a:lnTo>
                    <a:lnTo>
                      <a:pt x="983488" y="377952"/>
                    </a:lnTo>
                    <a:lnTo>
                      <a:pt x="981456" y="377952"/>
                    </a:lnTo>
                    <a:lnTo>
                      <a:pt x="981456" y="369824"/>
                    </a:lnTo>
                    <a:lnTo>
                      <a:pt x="979424" y="369824"/>
                    </a:lnTo>
                    <a:lnTo>
                      <a:pt x="979424" y="363728"/>
                    </a:lnTo>
                    <a:lnTo>
                      <a:pt x="977392" y="363728"/>
                    </a:lnTo>
                    <a:lnTo>
                      <a:pt x="977392" y="355600"/>
                    </a:lnTo>
                    <a:lnTo>
                      <a:pt x="975360" y="355600"/>
                    </a:lnTo>
                    <a:lnTo>
                      <a:pt x="975360" y="349504"/>
                    </a:lnTo>
                    <a:lnTo>
                      <a:pt x="973328" y="349504"/>
                    </a:lnTo>
                    <a:lnTo>
                      <a:pt x="973328" y="343408"/>
                    </a:lnTo>
                    <a:lnTo>
                      <a:pt x="971296" y="343408"/>
                    </a:lnTo>
                    <a:lnTo>
                      <a:pt x="971296" y="337312"/>
                    </a:lnTo>
                    <a:lnTo>
                      <a:pt x="969264" y="337312"/>
                    </a:lnTo>
                    <a:lnTo>
                      <a:pt x="969264" y="331216"/>
                    </a:lnTo>
                    <a:lnTo>
                      <a:pt x="967232" y="331216"/>
                    </a:lnTo>
                    <a:lnTo>
                      <a:pt x="967232" y="325120"/>
                    </a:lnTo>
                    <a:lnTo>
                      <a:pt x="965200" y="325120"/>
                    </a:lnTo>
                    <a:lnTo>
                      <a:pt x="965200" y="321056"/>
                    </a:lnTo>
                    <a:lnTo>
                      <a:pt x="963168" y="321056"/>
                    </a:lnTo>
                    <a:lnTo>
                      <a:pt x="963168" y="314960"/>
                    </a:lnTo>
                    <a:lnTo>
                      <a:pt x="961136" y="314960"/>
                    </a:lnTo>
                    <a:lnTo>
                      <a:pt x="961136" y="310896"/>
                    </a:lnTo>
                    <a:lnTo>
                      <a:pt x="959104" y="310896"/>
                    </a:lnTo>
                    <a:lnTo>
                      <a:pt x="959104" y="304800"/>
                    </a:lnTo>
                    <a:lnTo>
                      <a:pt x="957072" y="304800"/>
                    </a:lnTo>
                    <a:lnTo>
                      <a:pt x="957072" y="300736"/>
                    </a:lnTo>
                    <a:lnTo>
                      <a:pt x="955040" y="300736"/>
                    </a:lnTo>
                    <a:lnTo>
                      <a:pt x="955040" y="296672"/>
                    </a:lnTo>
                    <a:lnTo>
                      <a:pt x="953008" y="296672"/>
                    </a:lnTo>
                    <a:lnTo>
                      <a:pt x="953008" y="290576"/>
                    </a:lnTo>
                    <a:lnTo>
                      <a:pt x="950976" y="290576"/>
                    </a:lnTo>
                    <a:lnTo>
                      <a:pt x="950976" y="286512"/>
                    </a:lnTo>
                    <a:lnTo>
                      <a:pt x="948944" y="286512"/>
                    </a:lnTo>
                    <a:lnTo>
                      <a:pt x="948944" y="282448"/>
                    </a:lnTo>
                    <a:lnTo>
                      <a:pt x="946912" y="282448"/>
                    </a:lnTo>
                    <a:lnTo>
                      <a:pt x="946912" y="278384"/>
                    </a:lnTo>
                    <a:lnTo>
                      <a:pt x="944880" y="278384"/>
                    </a:lnTo>
                    <a:lnTo>
                      <a:pt x="944880" y="274320"/>
                    </a:lnTo>
                    <a:lnTo>
                      <a:pt x="942848" y="274320"/>
                    </a:lnTo>
                    <a:lnTo>
                      <a:pt x="942848" y="270256"/>
                    </a:lnTo>
                    <a:lnTo>
                      <a:pt x="940816" y="270256"/>
                    </a:lnTo>
                    <a:lnTo>
                      <a:pt x="940816" y="266192"/>
                    </a:lnTo>
                    <a:lnTo>
                      <a:pt x="938784" y="266192"/>
                    </a:lnTo>
                    <a:lnTo>
                      <a:pt x="938784" y="262128"/>
                    </a:lnTo>
                    <a:lnTo>
                      <a:pt x="936752" y="262128"/>
                    </a:lnTo>
                    <a:lnTo>
                      <a:pt x="936752" y="258064"/>
                    </a:lnTo>
                    <a:lnTo>
                      <a:pt x="934720" y="258064"/>
                    </a:lnTo>
                    <a:lnTo>
                      <a:pt x="934720" y="254000"/>
                    </a:lnTo>
                    <a:lnTo>
                      <a:pt x="932688" y="251968"/>
                    </a:lnTo>
                    <a:lnTo>
                      <a:pt x="930656" y="251968"/>
                    </a:lnTo>
                    <a:lnTo>
                      <a:pt x="930656" y="247904"/>
                    </a:lnTo>
                    <a:lnTo>
                      <a:pt x="928624" y="247904"/>
                    </a:lnTo>
                    <a:lnTo>
                      <a:pt x="928624" y="243840"/>
                    </a:lnTo>
                    <a:lnTo>
                      <a:pt x="926592" y="241808"/>
                    </a:lnTo>
                    <a:lnTo>
                      <a:pt x="924560" y="241808"/>
                    </a:lnTo>
                    <a:lnTo>
                      <a:pt x="924560" y="237744"/>
                    </a:lnTo>
                    <a:lnTo>
                      <a:pt x="922528" y="237744"/>
                    </a:lnTo>
                    <a:lnTo>
                      <a:pt x="922528" y="233680"/>
                    </a:lnTo>
                    <a:lnTo>
                      <a:pt x="920496" y="231648"/>
                    </a:lnTo>
                    <a:lnTo>
                      <a:pt x="918464" y="231648"/>
                    </a:lnTo>
                    <a:lnTo>
                      <a:pt x="918464" y="227584"/>
                    </a:lnTo>
                    <a:lnTo>
                      <a:pt x="916432" y="225552"/>
                    </a:lnTo>
                    <a:lnTo>
                      <a:pt x="914400" y="225552"/>
                    </a:lnTo>
                    <a:lnTo>
                      <a:pt x="914400" y="221488"/>
                    </a:lnTo>
                    <a:lnTo>
                      <a:pt x="912368" y="219456"/>
                    </a:lnTo>
                    <a:lnTo>
                      <a:pt x="910336" y="219456"/>
                    </a:lnTo>
                    <a:lnTo>
                      <a:pt x="910336" y="215392"/>
                    </a:lnTo>
                    <a:lnTo>
                      <a:pt x="908304" y="213360"/>
                    </a:lnTo>
                    <a:lnTo>
                      <a:pt x="906272" y="213360"/>
                    </a:lnTo>
                    <a:lnTo>
                      <a:pt x="906272" y="209296"/>
                    </a:lnTo>
                    <a:lnTo>
                      <a:pt x="902208" y="205232"/>
                    </a:lnTo>
                    <a:lnTo>
                      <a:pt x="900176" y="205232"/>
                    </a:lnTo>
                    <a:lnTo>
                      <a:pt x="900176" y="201168"/>
                    </a:lnTo>
                    <a:lnTo>
                      <a:pt x="896112" y="197104"/>
                    </a:lnTo>
                    <a:lnTo>
                      <a:pt x="894080" y="197104"/>
                    </a:lnTo>
                    <a:lnTo>
                      <a:pt x="894080" y="193040"/>
                    </a:lnTo>
                    <a:lnTo>
                      <a:pt x="890016" y="188976"/>
                    </a:lnTo>
                    <a:lnTo>
                      <a:pt x="887984" y="188976"/>
                    </a:lnTo>
                    <a:lnTo>
                      <a:pt x="887984" y="184912"/>
                    </a:lnTo>
                    <a:lnTo>
                      <a:pt x="879856" y="176784"/>
                    </a:lnTo>
                    <a:lnTo>
                      <a:pt x="877824" y="176784"/>
                    </a:lnTo>
                    <a:lnTo>
                      <a:pt x="877824" y="172720"/>
                    </a:lnTo>
                    <a:lnTo>
                      <a:pt x="861568" y="156464"/>
                    </a:lnTo>
                    <a:lnTo>
                      <a:pt x="859536" y="156464"/>
                    </a:lnTo>
                    <a:lnTo>
                      <a:pt x="859536" y="152400"/>
                    </a:lnTo>
                    <a:lnTo>
                      <a:pt x="843280" y="136144"/>
                    </a:lnTo>
                    <a:lnTo>
                      <a:pt x="839216" y="134112"/>
                    </a:lnTo>
                    <a:lnTo>
                      <a:pt x="822960" y="117856"/>
                    </a:lnTo>
                    <a:lnTo>
                      <a:pt x="818896" y="115824"/>
                    </a:lnTo>
                    <a:lnTo>
                      <a:pt x="810768" y="107696"/>
                    </a:lnTo>
                    <a:lnTo>
                      <a:pt x="806704" y="105664"/>
                    </a:lnTo>
                    <a:lnTo>
                      <a:pt x="800608" y="99568"/>
                    </a:lnTo>
                    <a:lnTo>
                      <a:pt x="796544" y="97536"/>
                    </a:lnTo>
                    <a:lnTo>
                      <a:pt x="794512" y="95504"/>
                    </a:lnTo>
                    <a:lnTo>
                      <a:pt x="790448" y="93472"/>
                    </a:lnTo>
                    <a:lnTo>
                      <a:pt x="786384" y="89408"/>
                    </a:lnTo>
                    <a:lnTo>
                      <a:pt x="782320" y="87376"/>
                    </a:lnTo>
                    <a:lnTo>
                      <a:pt x="780288" y="85344"/>
                    </a:lnTo>
                    <a:lnTo>
                      <a:pt x="776224" y="83312"/>
                    </a:lnTo>
                    <a:lnTo>
                      <a:pt x="774192" y="81280"/>
                    </a:lnTo>
                    <a:lnTo>
                      <a:pt x="770128" y="79248"/>
                    </a:lnTo>
                    <a:lnTo>
                      <a:pt x="768096" y="77216"/>
                    </a:lnTo>
                    <a:lnTo>
                      <a:pt x="764032" y="75184"/>
                    </a:lnTo>
                    <a:lnTo>
                      <a:pt x="762000" y="73152"/>
                    </a:lnTo>
                    <a:lnTo>
                      <a:pt x="753872" y="69088"/>
                    </a:lnTo>
                    <a:lnTo>
                      <a:pt x="751840" y="67056"/>
                    </a:lnTo>
                    <a:lnTo>
                      <a:pt x="739648" y="60960"/>
                    </a:lnTo>
                    <a:lnTo>
                      <a:pt x="737616" y="58928"/>
                    </a:lnTo>
                    <a:lnTo>
                      <a:pt x="705104" y="42672"/>
                    </a:lnTo>
                    <a:lnTo>
                      <a:pt x="699008" y="40640"/>
                    </a:lnTo>
                    <a:lnTo>
                      <a:pt x="690880" y="36576"/>
                    </a:lnTo>
                    <a:lnTo>
                      <a:pt x="684784" y="34544"/>
                    </a:lnTo>
                    <a:lnTo>
                      <a:pt x="680720" y="32512"/>
                    </a:lnTo>
                    <a:lnTo>
                      <a:pt x="674624" y="30480"/>
                    </a:lnTo>
                    <a:lnTo>
                      <a:pt x="670560" y="28448"/>
                    </a:lnTo>
                    <a:lnTo>
                      <a:pt x="646176" y="20320"/>
                    </a:lnTo>
                    <a:lnTo>
                      <a:pt x="638048" y="18288"/>
                    </a:lnTo>
                    <a:lnTo>
                      <a:pt x="631952" y="16256"/>
                    </a:lnTo>
                    <a:lnTo>
                      <a:pt x="607568" y="10160"/>
                    </a:lnTo>
                    <a:lnTo>
                      <a:pt x="587248" y="6096"/>
                    </a:lnTo>
                    <a:lnTo>
                      <a:pt x="575056" y="4064"/>
                    </a:lnTo>
                    <a:lnTo>
                      <a:pt x="560832" y="2032"/>
                    </a:lnTo>
                    <a:lnTo>
                      <a:pt x="540512" y="0"/>
                    </a:lnTo>
                    <a:close/>
                  </a:path>
                </a:pathLst>
              </a:custGeom>
              <a:blipFill>
                <a:blip r:embed="rId17"/>
                <a:stretch>
                  <a:fillRect l="-1210" r="-1210"/>
                </a:stretch>
              </a:blipFill>
            </p:spPr>
            <p:txBody>
              <a:bodyPr/>
              <a:lstStyle/>
              <a:p>
                <a:endParaRPr lang="en-IN" dirty="0"/>
              </a:p>
            </p:txBody>
          </p:sp>
        </p:grpSp>
        <p:grpSp>
          <p:nvGrpSpPr>
            <p:cNvPr id="127" name="Group 52">
              <a:extLst>
                <a:ext uri="{FF2B5EF4-FFF2-40B4-BE49-F238E27FC236}">
                  <a16:creationId xmlns:a16="http://schemas.microsoft.com/office/drawing/2014/main" id="{9725B25D-B9BD-45E1-BDEB-8D4B73EB6E12}"/>
                </a:ext>
              </a:extLst>
            </p:cNvPr>
            <p:cNvGrpSpPr>
              <a:grpSpLocks noChangeAspect="1"/>
            </p:cNvGrpSpPr>
            <p:nvPr/>
          </p:nvGrpSpPr>
          <p:grpSpPr>
            <a:xfrm>
              <a:off x="3321986" y="8718575"/>
              <a:ext cx="1065645" cy="1065645"/>
              <a:chOff x="0" y="0"/>
              <a:chExt cx="997712" cy="997712"/>
            </a:xfrm>
          </p:grpSpPr>
          <p:sp>
            <p:nvSpPr>
              <p:cNvPr id="128" name="Freeform 53">
                <a:extLst>
                  <a:ext uri="{FF2B5EF4-FFF2-40B4-BE49-F238E27FC236}">
                    <a16:creationId xmlns:a16="http://schemas.microsoft.com/office/drawing/2014/main" id="{6D607391-D1C7-4175-8717-1C0C0B15DB49}"/>
                  </a:ext>
                </a:extLst>
              </p:cNvPr>
              <p:cNvSpPr/>
              <p:nvPr/>
            </p:nvSpPr>
            <p:spPr>
              <a:xfrm>
                <a:off x="0" y="0"/>
                <a:ext cx="997712" cy="997714"/>
              </a:xfrm>
              <a:custGeom>
                <a:avLst/>
                <a:gdLst/>
                <a:ahLst/>
                <a:cxnLst/>
                <a:rect l="l" t="t" r="r" b="b"/>
                <a:pathLst>
                  <a:path w="997712" h="997714">
                    <a:moveTo>
                      <a:pt x="455168" y="0"/>
                    </a:moveTo>
                    <a:lnTo>
                      <a:pt x="436880" y="2032"/>
                    </a:lnTo>
                    <a:lnTo>
                      <a:pt x="420624" y="4064"/>
                    </a:lnTo>
                    <a:lnTo>
                      <a:pt x="410464" y="6096"/>
                    </a:lnTo>
                    <a:lnTo>
                      <a:pt x="398272" y="8128"/>
                    </a:lnTo>
                    <a:lnTo>
                      <a:pt x="388112" y="10160"/>
                    </a:lnTo>
                    <a:lnTo>
                      <a:pt x="363728" y="16256"/>
                    </a:lnTo>
                    <a:lnTo>
                      <a:pt x="357632" y="18288"/>
                    </a:lnTo>
                    <a:lnTo>
                      <a:pt x="349504" y="20320"/>
                    </a:lnTo>
                    <a:lnTo>
                      <a:pt x="331216" y="26416"/>
                    </a:lnTo>
                    <a:lnTo>
                      <a:pt x="327152" y="28448"/>
                    </a:lnTo>
                    <a:lnTo>
                      <a:pt x="321056" y="30480"/>
                    </a:lnTo>
                    <a:lnTo>
                      <a:pt x="316992" y="32512"/>
                    </a:lnTo>
                    <a:lnTo>
                      <a:pt x="310896" y="34544"/>
                    </a:lnTo>
                    <a:lnTo>
                      <a:pt x="306832" y="36576"/>
                    </a:lnTo>
                    <a:lnTo>
                      <a:pt x="300736" y="38608"/>
                    </a:lnTo>
                    <a:lnTo>
                      <a:pt x="292608" y="42672"/>
                    </a:lnTo>
                    <a:lnTo>
                      <a:pt x="286512" y="44704"/>
                    </a:lnTo>
                    <a:lnTo>
                      <a:pt x="262128" y="56896"/>
                    </a:lnTo>
                    <a:lnTo>
                      <a:pt x="260096" y="58928"/>
                    </a:lnTo>
                    <a:lnTo>
                      <a:pt x="247904" y="65024"/>
                    </a:lnTo>
                    <a:lnTo>
                      <a:pt x="245872" y="67056"/>
                    </a:lnTo>
                    <a:lnTo>
                      <a:pt x="237744" y="71120"/>
                    </a:lnTo>
                    <a:lnTo>
                      <a:pt x="235712" y="73152"/>
                    </a:lnTo>
                    <a:lnTo>
                      <a:pt x="231648" y="75184"/>
                    </a:lnTo>
                    <a:lnTo>
                      <a:pt x="229616" y="77216"/>
                    </a:lnTo>
                    <a:lnTo>
                      <a:pt x="221488" y="81280"/>
                    </a:lnTo>
                    <a:lnTo>
                      <a:pt x="219456" y="83312"/>
                    </a:lnTo>
                    <a:lnTo>
                      <a:pt x="215392" y="85344"/>
                    </a:lnTo>
                    <a:lnTo>
                      <a:pt x="211328" y="89408"/>
                    </a:lnTo>
                    <a:lnTo>
                      <a:pt x="207264" y="91440"/>
                    </a:lnTo>
                    <a:lnTo>
                      <a:pt x="205232" y="93472"/>
                    </a:lnTo>
                    <a:lnTo>
                      <a:pt x="201168" y="95504"/>
                    </a:lnTo>
                    <a:lnTo>
                      <a:pt x="197104" y="99568"/>
                    </a:lnTo>
                    <a:lnTo>
                      <a:pt x="193040" y="101600"/>
                    </a:lnTo>
                    <a:lnTo>
                      <a:pt x="186944" y="107696"/>
                    </a:lnTo>
                    <a:lnTo>
                      <a:pt x="182880" y="109728"/>
                    </a:lnTo>
                    <a:lnTo>
                      <a:pt x="174752" y="117856"/>
                    </a:lnTo>
                    <a:lnTo>
                      <a:pt x="170688" y="119888"/>
                    </a:lnTo>
                    <a:lnTo>
                      <a:pt x="148336" y="142240"/>
                    </a:lnTo>
                    <a:lnTo>
                      <a:pt x="144272" y="144272"/>
                    </a:lnTo>
                    <a:lnTo>
                      <a:pt x="142240" y="148336"/>
                    </a:lnTo>
                    <a:lnTo>
                      <a:pt x="121920" y="168656"/>
                    </a:lnTo>
                    <a:lnTo>
                      <a:pt x="119888" y="172720"/>
                    </a:lnTo>
                    <a:lnTo>
                      <a:pt x="109728" y="182880"/>
                    </a:lnTo>
                    <a:lnTo>
                      <a:pt x="107696" y="186944"/>
                    </a:lnTo>
                    <a:lnTo>
                      <a:pt x="101600" y="193040"/>
                    </a:lnTo>
                    <a:lnTo>
                      <a:pt x="99568" y="197104"/>
                    </a:lnTo>
                    <a:lnTo>
                      <a:pt x="95504" y="201168"/>
                    </a:lnTo>
                    <a:lnTo>
                      <a:pt x="93472" y="205232"/>
                    </a:lnTo>
                    <a:lnTo>
                      <a:pt x="91440" y="207264"/>
                    </a:lnTo>
                    <a:lnTo>
                      <a:pt x="89408" y="211328"/>
                    </a:lnTo>
                    <a:lnTo>
                      <a:pt x="85344" y="215392"/>
                    </a:lnTo>
                    <a:lnTo>
                      <a:pt x="83312" y="219456"/>
                    </a:lnTo>
                    <a:lnTo>
                      <a:pt x="81280" y="221488"/>
                    </a:lnTo>
                    <a:lnTo>
                      <a:pt x="77216" y="229616"/>
                    </a:lnTo>
                    <a:lnTo>
                      <a:pt x="75184" y="231648"/>
                    </a:lnTo>
                    <a:lnTo>
                      <a:pt x="73152" y="235712"/>
                    </a:lnTo>
                    <a:lnTo>
                      <a:pt x="71120" y="237744"/>
                    </a:lnTo>
                    <a:lnTo>
                      <a:pt x="67056" y="245872"/>
                    </a:lnTo>
                    <a:lnTo>
                      <a:pt x="65024" y="247904"/>
                    </a:lnTo>
                    <a:lnTo>
                      <a:pt x="56896" y="264160"/>
                    </a:lnTo>
                    <a:lnTo>
                      <a:pt x="54864" y="266192"/>
                    </a:lnTo>
                    <a:lnTo>
                      <a:pt x="46736" y="282448"/>
                    </a:lnTo>
                    <a:lnTo>
                      <a:pt x="44704" y="288544"/>
                    </a:lnTo>
                    <a:lnTo>
                      <a:pt x="38608" y="300736"/>
                    </a:lnTo>
                    <a:lnTo>
                      <a:pt x="36576" y="306832"/>
                    </a:lnTo>
                    <a:lnTo>
                      <a:pt x="34544" y="310896"/>
                    </a:lnTo>
                    <a:lnTo>
                      <a:pt x="32512" y="316992"/>
                    </a:lnTo>
                    <a:lnTo>
                      <a:pt x="30480" y="321056"/>
                    </a:lnTo>
                    <a:lnTo>
                      <a:pt x="18288" y="357632"/>
                    </a:lnTo>
                    <a:lnTo>
                      <a:pt x="16256" y="365760"/>
                    </a:lnTo>
                    <a:lnTo>
                      <a:pt x="14224" y="371856"/>
                    </a:lnTo>
                    <a:lnTo>
                      <a:pt x="12192" y="379984"/>
                    </a:lnTo>
                    <a:lnTo>
                      <a:pt x="10160" y="390144"/>
                    </a:lnTo>
                    <a:lnTo>
                      <a:pt x="8128" y="398272"/>
                    </a:lnTo>
                    <a:lnTo>
                      <a:pt x="6096" y="410464"/>
                    </a:lnTo>
                    <a:lnTo>
                      <a:pt x="4064" y="420624"/>
                    </a:lnTo>
                    <a:lnTo>
                      <a:pt x="2032" y="436880"/>
                    </a:lnTo>
                    <a:lnTo>
                      <a:pt x="0" y="457200"/>
                    </a:lnTo>
                    <a:lnTo>
                      <a:pt x="0" y="538480"/>
                    </a:lnTo>
                    <a:lnTo>
                      <a:pt x="2032" y="538480"/>
                    </a:lnTo>
                    <a:lnTo>
                      <a:pt x="2032" y="558800"/>
                    </a:lnTo>
                    <a:lnTo>
                      <a:pt x="4064" y="558800"/>
                    </a:lnTo>
                    <a:lnTo>
                      <a:pt x="4064" y="575056"/>
                    </a:lnTo>
                    <a:lnTo>
                      <a:pt x="6096" y="575056"/>
                    </a:lnTo>
                    <a:lnTo>
                      <a:pt x="6096" y="585216"/>
                    </a:lnTo>
                    <a:lnTo>
                      <a:pt x="8128" y="585216"/>
                    </a:lnTo>
                    <a:lnTo>
                      <a:pt x="8128" y="597408"/>
                    </a:lnTo>
                    <a:lnTo>
                      <a:pt x="10160" y="597408"/>
                    </a:lnTo>
                    <a:lnTo>
                      <a:pt x="10160" y="605536"/>
                    </a:lnTo>
                    <a:lnTo>
                      <a:pt x="12192" y="605536"/>
                    </a:lnTo>
                    <a:lnTo>
                      <a:pt x="12192" y="615696"/>
                    </a:lnTo>
                    <a:lnTo>
                      <a:pt x="14224" y="615696"/>
                    </a:lnTo>
                    <a:lnTo>
                      <a:pt x="14224" y="623824"/>
                    </a:lnTo>
                    <a:lnTo>
                      <a:pt x="16256" y="623824"/>
                    </a:lnTo>
                    <a:lnTo>
                      <a:pt x="16256" y="629920"/>
                    </a:lnTo>
                    <a:lnTo>
                      <a:pt x="18288" y="629920"/>
                    </a:lnTo>
                    <a:lnTo>
                      <a:pt x="18288" y="638048"/>
                    </a:lnTo>
                    <a:lnTo>
                      <a:pt x="20320" y="638048"/>
                    </a:lnTo>
                    <a:lnTo>
                      <a:pt x="20320" y="644144"/>
                    </a:lnTo>
                    <a:lnTo>
                      <a:pt x="22352" y="644144"/>
                    </a:lnTo>
                    <a:lnTo>
                      <a:pt x="22352" y="652272"/>
                    </a:lnTo>
                    <a:lnTo>
                      <a:pt x="24384" y="652272"/>
                    </a:lnTo>
                    <a:lnTo>
                      <a:pt x="24384" y="658368"/>
                    </a:lnTo>
                    <a:lnTo>
                      <a:pt x="26416" y="658368"/>
                    </a:lnTo>
                    <a:lnTo>
                      <a:pt x="26416" y="664464"/>
                    </a:lnTo>
                    <a:lnTo>
                      <a:pt x="28448" y="664464"/>
                    </a:lnTo>
                    <a:lnTo>
                      <a:pt x="28448" y="670560"/>
                    </a:lnTo>
                    <a:lnTo>
                      <a:pt x="30480" y="670560"/>
                    </a:lnTo>
                    <a:lnTo>
                      <a:pt x="30480" y="674624"/>
                    </a:lnTo>
                    <a:lnTo>
                      <a:pt x="32512" y="674624"/>
                    </a:lnTo>
                    <a:lnTo>
                      <a:pt x="32512" y="680720"/>
                    </a:lnTo>
                    <a:lnTo>
                      <a:pt x="34544" y="680720"/>
                    </a:lnTo>
                    <a:lnTo>
                      <a:pt x="34544" y="684784"/>
                    </a:lnTo>
                    <a:lnTo>
                      <a:pt x="36576" y="684784"/>
                    </a:lnTo>
                    <a:lnTo>
                      <a:pt x="36576" y="690880"/>
                    </a:lnTo>
                    <a:lnTo>
                      <a:pt x="38608" y="690880"/>
                    </a:lnTo>
                    <a:lnTo>
                      <a:pt x="38608" y="694944"/>
                    </a:lnTo>
                    <a:lnTo>
                      <a:pt x="40640" y="694944"/>
                    </a:lnTo>
                    <a:lnTo>
                      <a:pt x="40640" y="699008"/>
                    </a:lnTo>
                    <a:lnTo>
                      <a:pt x="42672" y="699008"/>
                    </a:lnTo>
                    <a:lnTo>
                      <a:pt x="42672" y="703072"/>
                    </a:lnTo>
                    <a:lnTo>
                      <a:pt x="44704" y="703072"/>
                    </a:lnTo>
                    <a:lnTo>
                      <a:pt x="44704" y="709168"/>
                    </a:lnTo>
                    <a:lnTo>
                      <a:pt x="46736" y="709168"/>
                    </a:lnTo>
                    <a:lnTo>
                      <a:pt x="46736" y="713232"/>
                    </a:lnTo>
                    <a:lnTo>
                      <a:pt x="48768" y="713232"/>
                    </a:lnTo>
                    <a:lnTo>
                      <a:pt x="48768" y="717296"/>
                    </a:lnTo>
                    <a:lnTo>
                      <a:pt x="50800" y="717296"/>
                    </a:lnTo>
                    <a:lnTo>
                      <a:pt x="50800" y="721360"/>
                    </a:lnTo>
                    <a:lnTo>
                      <a:pt x="52832" y="721360"/>
                    </a:lnTo>
                    <a:lnTo>
                      <a:pt x="52832" y="725424"/>
                    </a:lnTo>
                    <a:lnTo>
                      <a:pt x="54864" y="725424"/>
                    </a:lnTo>
                    <a:lnTo>
                      <a:pt x="54864" y="729488"/>
                    </a:lnTo>
                    <a:lnTo>
                      <a:pt x="56896" y="729488"/>
                    </a:lnTo>
                    <a:lnTo>
                      <a:pt x="56896" y="733552"/>
                    </a:lnTo>
                    <a:lnTo>
                      <a:pt x="58928" y="733552"/>
                    </a:lnTo>
                    <a:lnTo>
                      <a:pt x="58928" y="737616"/>
                    </a:lnTo>
                    <a:lnTo>
                      <a:pt x="60960" y="737616"/>
                    </a:lnTo>
                    <a:lnTo>
                      <a:pt x="62992" y="739648"/>
                    </a:lnTo>
                    <a:lnTo>
                      <a:pt x="62992" y="743712"/>
                    </a:lnTo>
                    <a:lnTo>
                      <a:pt x="65024" y="743712"/>
                    </a:lnTo>
                    <a:lnTo>
                      <a:pt x="65024" y="747776"/>
                    </a:lnTo>
                    <a:lnTo>
                      <a:pt x="67056" y="747776"/>
                    </a:lnTo>
                    <a:lnTo>
                      <a:pt x="69088" y="749808"/>
                    </a:lnTo>
                    <a:lnTo>
                      <a:pt x="69088" y="753872"/>
                    </a:lnTo>
                    <a:lnTo>
                      <a:pt x="71120" y="753872"/>
                    </a:lnTo>
                    <a:lnTo>
                      <a:pt x="71120" y="757936"/>
                    </a:lnTo>
                    <a:lnTo>
                      <a:pt x="73152" y="757936"/>
                    </a:lnTo>
                    <a:lnTo>
                      <a:pt x="75184" y="759968"/>
                    </a:lnTo>
                    <a:lnTo>
                      <a:pt x="75184" y="764032"/>
                    </a:lnTo>
                    <a:lnTo>
                      <a:pt x="77216" y="764032"/>
                    </a:lnTo>
                    <a:lnTo>
                      <a:pt x="77216" y="768096"/>
                    </a:lnTo>
                    <a:lnTo>
                      <a:pt x="79248" y="768096"/>
                    </a:lnTo>
                    <a:lnTo>
                      <a:pt x="81280" y="770128"/>
                    </a:lnTo>
                    <a:lnTo>
                      <a:pt x="81280" y="774192"/>
                    </a:lnTo>
                    <a:lnTo>
                      <a:pt x="83312" y="774192"/>
                    </a:lnTo>
                    <a:lnTo>
                      <a:pt x="85344" y="776224"/>
                    </a:lnTo>
                    <a:lnTo>
                      <a:pt x="85344" y="780288"/>
                    </a:lnTo>
                    <a:lnTo>
                      <a:pt x="87376" y="780288"/>
                    </a:lnTo>
                    <a:lnTo>
                      <a:pt x="89408" y="782320"/>
                    </a:lnTo>
                    <a:lnTo>
                      <a:pt x="89408" y="786384"/>
                    </a:lnTo>
                    <a:lnTo>
                      <a:pt x="91440" y="786384"/>
                    </a:lnTo>
                    <a:lnTo>
                      <a:pt x="95504" y="790448"/>
                    </a:lnTo>
                    <a:lnTo>
                      <a:pt x="95504" y="794512"/>
                    </a:lnTo>
                    <a:lnTo>
                      <a:pt x="97536" y="794512"/>
                    </a:lnTo>
                    <a:lnTo>
                      <a:pt x="101600" y="798576"/>
                    </a:lnTo>
                    <a:lnTo>
                      <a:pt x="101600" y="802640"/>
                    </a:lnTo>
                    <a:lnTo>
                      <a:pt x="103632" y="802640"/>
                    </a:lnTo>
                    <a:lnTo>
                      <a:pt x="109728" y="808736"/>
                    </a:lnTo>
                    <a:lnTo>
                      <a:pt x="109728" y="812800"/>
                    </a:lnTo>
                    <a:lnTo>
                      <a:pt x="111760" y="812800"/>
                    </a:lnTo>
                    <a:lnTo>
                      <a:pt x="117856" y="818896"/>
                    </a:lnTo>
                    <a:lnTo>
                      <a:pt x="117856" y="822960"/>
                    </a:lnTo>
                    <a:lnTo>
                      <a:pt x="119888" y="822960"/>
                    </a:lnTo>
                    <a:lnTo>
                      <a:pt x="136144" y="839216"/>
                    </a:lnTo>
                    <a:lnTo>
                      <a:pt x="136144" y="843280"/>
                    </a:lnTo>
                    <a:lnTo>
                      <a:pt x="138176" y="843280"/>
                    </a:lnTo>
                    <a:lnTo>
                      <a:pt x="150368" y="855472"/>
                    </a:lnTo>
                    <a:lnTo>
                      <a:pt x="154432" y="857504"/>
                    </a:lnTo>
                    <a:lnTo>
                      <a:pt x="172720" y="875792"/>
                    </a:lnTo>
                    <a:lnTo>
                      <a:pt x="176784" y="877824"/>
                    </a:lnTo>
                    <a:lnTo>
                      <a:pt x="184912" y="885952"/>
                    </a:lnTo>
                    <a:lnTo>
                      <a:pt x="188976" y="887984"/>
                    </a:lnTo>
                    <a:lnTo>
                      <a:pt x="193040" y="892048"/>
                    </a:lnTo>
                    <a:lnTo>
                      <a:pt x="197104" y="894080"/>
                    </a:lnTo>
                    <a:lnTo>
                      <a:pt x="201168" y="898144"/>
                    </a:lnTo>
                    <a:lnTo>
                      <a:pt x="205232" y="900176"/>
                    </a:lnTo>
                    <a:lnTo>
                      <a:pt x="209296" y="904240"/>
                    </a:lnTo>
                    <a:lnTo>
                      <a:pt x="213360" y="906272"/>
                    </a:lnTo>
                    <a:lnTo>
                      <a:pt x="215392" y="908304"/>
                    </a:lnTo>
                    <a:lnTo>
                      <a:pt x="219456" y="910336"/>
                    </a:lnTo>
                    <a:lnTo>
                      <a:pt x="221488" y="912368"/>
                    </a:lnTo>
                    <a:lnTo>
                      <a:pt x="225552" y="914400"/>
                    </a:lnTo>
                    <a:lnTo>
                      <a:pt x="227584" y="916433"/>
                    </a:lnTo>
                    <a:lnTo>
                      <a:pt x="231648" y="918465"/>
                    </a:lnTo>
                    <a:lnTo>
                      <a:pt x="233680" y="920497"/>
                    </a:lnTo>
                    <a:lnTo>
                      <a:pt x="241808" y="924561"/>
                    </a:lnTo>
                    <a:lnTo>
                      <a:pt x="243840" y="926593"/>
                    </a:lnTo>
                    <a:lnTo>
                      <a:pt x="251968" y="930657"/>
                    </a:lnTo>
                    <a:lnTo>
                      <a:pt x="254000" y="932689"/>
                    </a:lnTo>
                    <a:lnTo>
                      <a:pt x="290576" y="950977"/>
                    </a:lnTo>
                    <a:lnTo>
                      <a:pt x="296672" y="953009"/>
                    </a:lnTo>
                    <a:lnTo>
                      <a:pt x="304800" y="957073"/>
                    </a:lnTo>
                    <a:lnTo>
                      <a:pt x="310896" y="959105"/>
                    </a:lnTo>
                    <a:lnTo>
                      <a:pt x="314960" y="961137"/>
                    </a:lnTo>
                    <a:lnTo>
                      <a:pt x="321056" y="963169"/>
                    </a:lnTo>
                    <a:lnTo>
                      <a:pt x="325120" y="965201"/>
                    </a:lnTo>
                    <a:lnTo>
                      <a:pt x="355600" y="975361"/>
                    </a:lnTo>
                    <a:lnTo>
                      <a:pt x="363728" y="977393"/>
                    </a:lnTo>
                    <a:lnTo>
                      <a:pt x="369824" y="979425"/>
                    </a:lnTo>
                    <a:lnTo>
                      <a:pt x="377952" y="981457"/>
                    </a:lnTo>
                    <a:lnTo>
                      <a:pt x="388112" y="983489"/>
                    </a:lnTo>
                    <a:lnTo>
                      <a:pt x="396240" y="985521"/>
                    </a:lnTo>
                    <a:lnTo>
                      <a:pt x="406400" y="987553"/>
                    </a:lnTo>
                    <a:lnTo>
                      <a:pt x="418592" y="989585"/>
                    </a:lnTo>
                    <a:lnTo>
                      <a:pt x="432816" y="991617"/>
                    </a:lnTo>
                    <a:lnTo>
                      <a:pt x="451104" y="993649"/>
                    </a:lnTo>
                    <a:lnTo>
                      <a:pt x="487680" y="995681"/>
                    </a:lnTo>
                    <a:lnTo>
                      <a:pt x="508000" y="997714"/>
                    </a:lnTo>
                    <a:lnTo>
                      <a:pt x="508000" y="997714"/>
                    </a:lnTo>
                    <a:lnTo>
                      <a:pt x="508000" y="995680"/>
                    </a:lnTo>
                    <a:lnTo>
                      <a:pt x="546608" y="993648"/>
                    </a:lnTo>
                    <a:lnTo>
                      <a:pt x="562864" y="991616"/>
                    </a:lnTo>
                    <a:lnTo>
                      <a:pt x="577088" y="989584"/>
                    </a:lnTo>
                    <a:lnTo>
                      <a:pt x="589280" y="987552"/>
                    </a:lnTo>
                    <a:lnTo>
                      <a:pt x="599440" y="985520"/>
                    </a:lnTo>
                    <a:lnTo>
                      <a:pt x="607568" y="983488"/>
                    </a:lnTo>
                    <a:lnTo>
                      <a:pt x="617728" y="981456"/>
                    </a:lnTo>
                    <a:lnTo>
                      <a:pt x="625856" y="979424"/>
                    </a:lnTo>
                    <a:lnTo>
                      <a:pt x="631952" y="977392"/>
                    </a:lnTo>
                    <a:lnTo>
                      <a:pt x="640080" y="975360"/>
                    </a:lnTo>
                    <a:lnTo>
                      <a:pt x="676656" y="963168"/>
                    </a:lnTo>
                    <a:lnTo>
                      <a:pt x="680720" y="961136"/>
                    </a:lnTo>
                    <a:lnTo>
                      <a:pt x="686816" y="959103"/>
                    </a:lnTo>
                    <a:lnTo>
                      <a:pt x="694944" y="955039"/>
                    </a:lnTo>
                    <a:lnTo>
                      <a:pt x="701040" y="953007"/>
                    </a:lnTo>
                    <a:lnTo>
                      <a:pt x="741680" y="932687"/>
                    </a:lnTo>
                    <a:lnTo>
                      <a:pt x="743712" y="930655"/>
                    </a:lnTo>
                    <a:lnTo>
                      <a:pt x="755904" y="924559"/>
                    </a:lnTo>
                    <a:lnTo>
                      <a:pt x="757936" y="922527"/>
                    </a:lnTo>
                    <a:lnTo>
                      <a:pt x="762000" y="920495"/>
                    </a:lnTo>
                    <a:lnTo>
                      <a:pt x="764032" y="918463"/>
                    </a:lnTo>
                    <a:lnTo>
                      <a:pt x="772160" y="914399"/>
                    </a:lnTo>
                    <a:lnTo>
                      <a:pt x="774192" y="912367"/>
                    </a:lnTo>
                    <a:lnTo>
                      <a:pt x="778256" y="910335"/>
                    </a:lnTo>
                    <a:lnTo>
                      <a:pt x="782320" y="906271"/>
                    </a:lnTo>
                    <a:lnTo>
                      <a:pt x="786384" y="904239"/>
                    </a:lnTo>
                    <a:lnTo>
                      <a:pt x="788416" y="902207"/>
                    </a:lnTo>
                    <a:lnTo>
                      <a:pt x="792480" y="900175"/>
                    </a:lnTo>
                    <a:lnTo>
                      <a:pt x="796544" y="896111"/>
                    </a:lnTo>
                    <a:lnTo>
                      <a:pt x="800608" y="894079"/>
                    </a:lnTo>
                    <a:lnTo>
                      <a:pt x="804672" y="890015"/>
                    </a:lnTo>
                    <a:lnTo>
                      <a:pt x="808736" y="887983"/>
                    </a:lnTo>
                    <a:lnTo>
                      <a:pt x="816864" y="879855"/>
                    </a:lnTo>
                    <a:lnTo>
                      <a:pt x="820928" y="877823"/>
                    </a:lnTo>
                    <a:lnTo>
                      <a:pt x="831088" y="867663"/>
                    </a:lnTo>
                    <a:lnTo>
                      <a:pt x="835152" y="865631"/>
                    </a:lnTo>
                    <a:lnTo>
                      <a:pt x="865632" y="835151"/>
                    </a:lnTo>
                    <a:lnTo>
                      <a:pt x="867664" y="831087"/>
                    </a:lnTo>
                    <a:lnTo>
                      <a:pt x="877824" y="820927"/>
                    </a:lnTo>
                    <a:lnTo>
                      <a:pt x="879856" y="816863"/>
                    </a:lnTo>
                    <a:lnTo>
                      <a:pt x="887984" y="808735"/>
                    </a:lnTo>
                    <a:lnTo>
                      <a:pt x="890016" y="804671"/>
                    </a:lnTo>
                    <a:lnTo>
                      <a:pt x="894080" y="800607"/>
                    </a:lnTo>
                    <a:lnTo>
                      <a:pt x="896112" y="796543"/>
                    </a:lnTo>
                    <a:lnTo>
                      <a:pt x="900176" y="792479"/>
                    </a:lnTo>
                    <a:lnTo>
                      <a:pt x="902208" y="788415"/>
                    </a:lnTo>
                    <a:lnTo>
                      <a:pt x="904240" y="786383"/>
                    </a:lnTo>
                    <a:lnTo>
                      <a:pt x="906272" y="782319"/>
                    </a:lnTo>
                    <a:lnTo>
                      <a:pt x="910336" y="778255"/>
                    </a:lnTo>
                    <a:lnTo>
                      <a:pt x="912368" y="774191"/>
                    </a:lnTo>
                    <a:lnTo>
                      <a:pt x="914400" y="772159"/>
                    </a:lnTo>
                    <a:lnTo>
                      <a:pt x="918464" y="764031"/>
                    </a:lnTo>
                    <a:lnTo>
                      <a:pt x="920496" y="761999"/>
                    </a:lnTo>
                    <a:lnTo>
                      <a:pt x="922528" y="757935"/>
                    </a:lnTo>
                    <a:lnTo>
                      <a:pt x="924560" y="755903"/>
                    </a:lnTo>
                    <a:lnTo>
                      <a:pt x="930656" y="743711"/>
                    </a:lnTo>
                    <a:lnTo>
                      <a:pt x="932688" y="741679"/>
                    </a:lnTo>
                    <a:lnTo>
                      <a:pt x="953008" y="701039"/>
                    </a:lnTo>
                    <a:lnTo>
                      <a:pt x="955040" y="694943"/>
                    </a:lnTo>
                    <a:lnTo>
                      <a:pt x="959104" y="686815"/>
                    </a:lnTo>
                    <a:lnTo>
                      <a:pt x="961136" y="680719"/>
                    </a:lnTo>
                    <a:lnTo>
                      <a:pt x="963169" y="676655"/>
                    </a:lnTo>
                    <a:lnTo>
                      <a:pt x="975361" y="640079"/>
                    </a:lnTo>
                    <a:lnTo>
                      <a:pt x="977393" y="631951"/>
                    </a:lnTo>
                    <a:lnTo>
                      <a:pt x="979425" y="625855"/>
                    </a:lnTo>
                    <a:lnTo>
                      <a:pt x="981457" y="617727"/>
                    </a:lnTo>
                    <a:lnTo>
                      <a:pt x="983489" y="607567"/>
                    </a:lnTo>
                    <a:lnTo>
                      <a:pt x="985521" y="599439"/>
                    </a:lnTo>
                    <a:lnTo>
                      <a:pt x="987553" y="589279"/>
                    </a:lnTo>
                    <a:lnTo>
                      <a:pt x="989585" y="577087"/>
                    </a:lnTo>
                    <a:lnTo>
                      <a:pt x="991617" y="562863"/>
                    </a:lnTo>
                    <a:lnTo>
                      <a:pt x="993649" y="546607"/>
                    </a:lnTo>
                    <a:lnTo>
                      <a:pt x="995680" y="508000"/>
                    </a:lnTo>
                    <a:lnTo>
                      <a:pt x="997712" y="487680"/>
                    </a:lnTo>
                    <a:lnTo>
                      <a:pt x="995680" y="487680"/>
                    </a:lnTo>
                    <a:lnTo>
                      <a:pt x="995680" y="451104"/>
                    </a:lnTo>
                    <a:lnTo>
                      <a:pt x="993648" y="451104"/>
                    </a:lnTo>
                    <a:lnTo>
                      <a:pt x="993648" y="434848"/>
                    </a:lnTo>
                    <a:lnTo>
                      <a:pt x="991616" y="434848"/>
                    </a:lnTo>
                    <a:lnTo>
                      <a:pt x="991616" y="418592"/>
                    </a:lnTo>
                    <a:lnTo>
                      <a:pt x="989584" y="418592"/>
                    </a:lnTo>
                    <a:lnTo>
                      <a:pt x="989584" y="408432"/>
                    </a:lnTo>
                    <a:lnTo>
                      <a:pt x="987552" y="408432"/>
                    </a:lnTo>
                    <a:lnTo>
                      <a:pt x="987552" y="396240"/>
                    </a:lnTo>
                    <a:lnTo>
                      <a:pt x="985520" y="396240"/>
                    </a:lnTo>
                    <a:lnTo>
                      <a:pt x="985520" y="388112"/>
                    </a:lnTo>
                    <a:lnTo>
                      <a:pt x="983488" y="388112"/>
                    </a:lnTo>
                    <a:lnTo>
                      <a:pt x="983488" y="377952"/>
                    </a:lnTo>
                    <a:lnTo>
                      <a:pt x="981456" y="377952"/>
                    </a:lnTo>
                    <a:lnTo>
                      <a:pt x="981456" y="369824"/>
                    </a:lnTo>
                    <a:lnTo>
                      <a:pt x="979424" y="369824"/>
                    </a:lnTo>
                    <a:lnTo>
                      <a:pt x="979424" y="363728"/>
                    </a:lnTo>
                    <a:lnTo>
                      <a:pt x="977392" y="363728"/>
                    </a:lnTo>
                    <a:lnTo>
                      <a:pt x="977392" y="355600"/>
                    </a:lnTo>
                    <a:lnTo>
                      <a:pt x="975360" y="355600"/>
                    </a:lnTo>
                    <a:lnTo>
                      <a:pt x="975360" y="349504"/>
                    </a:lnTo>
                    <a:lnTo>
                      <a:pt x="973328" y="349504"/>
                    </a:lnTo>
                    <a:lnTo>
                      <a:pt x="973328" y="343408"/>
                    </a:lnTo>
                    <a:lnTo>
                      <a:pt x="971296" y="343408"/>
                    </a:lnTo>
                    <a:lnTo>
                      <a:pt x="971296" y="337312"/>
                    </a:lnTo>
                    <a:lnTo>
                      <a:pt x="969264" y="337312"/>
                    </a:lnTo>
                    <a:lnTo>
                      <a:pt x="969264" y="331216"/>
                    </a:lnTo>
                    <a:lnTo>
                      <a:pt x="967232" y="331216"/>
                    </a:lnTo>
                    <a:lnTo>
                      <a:pt x="967232" y="325120"/>
                    </a:lnTo>
                    <a:lnTo>
                      <a:pt x="965200" y="325120"/>
                    </a:lnTo>
                    <a:lnTo>
                      <a:pt x="965200" y="321056"/>
                    </a:lnTo>
                    <a:lnTo>
                      <a:pt x="963168" y="321056"/>
                    </a:lnTo>
                    <a:lnTo>
                      <a:pt x="963168" y="314960"/>
                    </a:lnTo>
                    <a:lnTo>
                      <a:pt x="961136" y="314960"/>
                    </a:lnTo>
                    <a:lnTo>
                      <a:pt x="961136" y="310896"/>
                    </a:lnTo>
                    <a:lnTo>
                      <a:pt x="959104" y="310896"/>
                    </a:lnTo>
                    <a:lnTo>
                      <a:pt x="959104" y="304800"/>
                    </a:lnTo>
                    <a:lnTo>
                      <a:pt x="957072" y="304800"/>
                    </a:lnTo>
                    <a:lnTo>
                      <a:pt x="957072" y="300736"/>
                    </a:lnTo>
                    <a:lnTo>
                      <a:pt x="955040" y="300736"/>
                    </a:lnTo>
                    <a:lnTo>
                      <a:pt x="955040" y="296672"/>
                    </a:lnTo>
                    <a:lnTo>
                      <a:pt x="953008" y="296672"/>
                    </a:lnTo>
                    <a:lnTo>
                      <a:pt x="953008" y="290576"/>
                    </a:lnTo>
                    <a:lnTo>
                      <a:pt x="950976" y="290576"/>
                    </a:lnTo>
                    <a:lnTo>
                      <a:pt x="950976" y="286512"/>
                    </a:lnTo>
                    <a:lnTo>
                      <a:pt x="948944" y="286512"/>
                    </a:lnTo>
                    <a:lnTo>
                      <a:pt x="948944" y="282448"/>
                    </a:lnTo>
                    <a:lnTo>
                      <a:pt x="946912" y="282448"/>
                    </a:lnTo>
                    <a:lnTo>
                      <a:pt x="946912" y="278384"/>
                    </a:lnTo>
                    <a:lnTo>
                      <a:pt x="944880" y="278384"/>
                    </a:lnTo>
                    <a:lnTo>
                      <a:pt x="944880" y="274320"/>
                    </a:lnTo>
                    <a:lnTo>
                      <a:pt x="942848" y="274320"/>
                    </a:lnTo>
                    <a:lnTo>
                      <a:pt x="942848" y="270256"/>
                    </a:lnTo>
                    <a:lnTo>
                      <a:pt x="940816" y="270256"/>
                    </a:lnTo>
                    <a:lnTo>
                      <a:pt x="940816" y="266192"/>
                    </a:lnTo>
                    <a:lnTo>
                      <a:pt x="938784" y="266192"/>
                    </a:lnTo>
                    <a:lnTo>
                      <a:pt x="938784" y="262128"/>
                    </a:lnTo>
                    <a:lnTo>
                      <a:pt x="936752" y="262128"/>
                    </a:lnTo>
                    <a:lnTo>
                      <a:pt x="936752" y="258064"/>
                    </a:lnTo>
                    <a:lnTo>
                      <a:pt x="934720" y="258064"/>
                    </a:lnTo>
                    <a:lnTo>
                      <a:pt x="934720" y="254000"/>
                    </a:lnTo>
                    <a:lnTo>
                      <a:pt x="932688" y="251968"/>
                    </a:lnTo>
                    <a:lnTo>
                      <a:pt x="930656" y="251968"/>
                    </a:lnTo>
                    <a:lnTo>
                      <a:pt x="930656" y="247904"/>
                    </a:lnTo>
                    <a:lnTo>
                      <a:pt x="928624" y="247904"/>
                    </a:lnTo>
                    <a:lnTo>
                      <a:pt x="928624" y="243840"/>
                    </a:lnTo>
                    <a:lnTo>
                      <a:pt x="926592" y="241808"/>
                    </a:lnTo>
                    <a:lnTo>
                      <a:pt x="924560" y="241808"/>
                    </a:lnTo>
                    <a:lnTo>
                      <a:pt x="924560" y="237744"/>
                    </a:lnTo>
                    <a:lnTo>
                      <a:pt x="922528" y="237744"/>
                    </a:lnTo>
                    <a:lnTo>
                      <a:pt x="922528" y="233680"/>
                    </a:lnTo>
                    <a:lnTo>
                      <a:pt x="920496" y="231648"/>
                    </a:lnTo>
                    <a:lnTo>
                      <a:pt x="918464" y="231648"/>
                    </a:lnTo>
                    <a:lnTo>
                      <a:pt x="918464" y="227584"/>
                    </a:lnTo>
                    <a:lnTo>
                      <a:pt x="916432" y="225552"/>
                    </a:lnTo>
                    <a:lnTo>
                      <a:pt x="914400" y="225552"/>
                    </a:lnTo>
                    <a:lnTo>
                      <a:pt x="914400" y="221488"/>
                    </a:lnTo>
                    <a:lnTo>
                      <a:pt x="912368" y="219456"/>
                    </a:lnTo>
                    <a:lnTo>
                      <a:pt x="910336" y="219456"/>
                    </a:lnTo>
                    <a:lnTo>
                      <a:pt x="910336" y="215392"/>
                    </a:lnTo>
                    <a:lnTo>
                      <a:pt x="908304" y="213360"/>
                    </a:lnTo>
                    <a:lnTo>
                      <a:pt x="906272" y="213360"/>
                    </a:lnTo>
                    <a:lnTo>
                      <a:pt x="906272" y="209296"/>
                    </a:lnTo>
                    <a:lnTo>
                      <a:pt x="902208" y="205232"/>
                    </a:lnTo>
                    <a:lnTo>
                      <a:pt x="900176" y="205232"/>
                    </a:lnTo>
                    <a:lnTo>
                      <a:pt x="900176" y="201168"/>
                    </a:lnTo>
                    <a:lnTo>
                      <a:pt x="896112" y="197104"/>
                    </a:lnTo>
                    <a:lnTo>
                      <a:pt x="894080" y="197104"/>
                    </a:lnTo>
                    <a:lnTo>
                      <a:pt x="894080" y="193040"/>
                    </a:lnTo>
                    <a:lnTo>
                      <a:pt x="890016" y="188976"/>
                    </a:lnTo>
                    <a:lnTo>
                      <a:pt x="887984" y="188976"/>
                    </a:lnTo>
                    <a:lnTo>
                      <a:pt x="887984" y="184912"/>
                    </a:lnTo>
                    <a:lnTo>
                      <a:pt x="879856" y="176784"/>
                    </a:lnTo>
                    <a:lnTo>
                      <a:pt x="877824" y="176784"/>
                    </a:lnTo>
                    <a:lnTo>
                      <a:pt x="877824" y="172720"/>
                    </a:lnTo>
                    <a:lnTo>
                      <a:pt x="861568" y="156464"/>
                    </a:lnTo>
                    <a:lnTo>
                      <a:pt x="859536" y="156464"/>
                    </a:lnTo>
                    <a:lnTo>
                      <a:pt x="859536" y="152400"/>
                    </a:lnTo>
                    <a:lnTo>
                      <a:pt x="843280" y="136144"/>
                    </a:lnTo>
                    <a:lnTo>
                      <a:pt x="839216" y="134112"/>
                    </a:lnTo>
                    <a:lnTo>
                      <a:pt x="822960" y="117856"/>
                    </a:lnTo>
                    <a:lnTo>
                      <a:pt x="818896" y="115824"/>
                    </a:lnTo>
                    <a:lnTo>
                      <a:pt x="810768" y="107696"/>
                    </a:lnTo>
                    <a:lnTo>
                      <a:pt x="806704" y="105664"/>
                    </a:lnTo>
                    <a:lnTo>
                      <a:pt x="800608" y="99568"/>
                    </a:lnTo>
                    <a:lnTo>
                      <a:pt x="796544" y="97536"/>
                    </a:lnTo>
                    <a:lnTo>
                      <a:pt x="794512" y="95504"/>
                    </a:lnTo>
                    <a:lnTo>
                      <a:pt x="790448" y="93472"/>
                    </a:lnTo>
                    <a:lnTo>
                      <a:pt x="786384" y="89408"/>
                    </a:lnTo>
                    <a:lnTo>
                      <a:pt x="782320" y="87376"/>
                    </a:lnTo>
                    <a:lnTo>
                      <a:pt x="780288" y="85344"/>
                    </a:lnTo>
                    <a:lnTo>
                      <a:pt x="776224" y="83312"/>
                    </a:lnTo>
                    <a:lnTo>
                      <a:pt x="774192" y="81280"/>
                    </a:lnTo>
                    <a:lnTo>
                      <a:pt x="770128" y="79248"/>
                    </a:lnTo>
                    <a:lnTo>
                      <a:pt x="768096" y="77216"/>
                    </a:lnTo>
                    <a:lnTo>
                      <a:pt x="764032" y="75184"/>
                    </a:lnTo>
                    <a:lnTo>
                      <a:pt x="762000" y="73152"/>
                    </a:lnTo>
                    <a:lnTo>
                      <a:pt x="753872" y="69088"/>
                    </a:lnTo>
                    <a:lnTo>
                      <a:pt x="751840" y="67056"/>
                    </a:lnTo>
                    <a:lnTo>
                      <a:pt x="739648" y="60960"/>
                    </a:lnTo>
                    <a:lnTo>
                      <a:pt x="737616" y="58928"/>
                    </a:lnTo>
                    <a:lnTo>
                      <a:pt x="705104" y="42672"/>
                    </a:lnTo>
                    <a:lnTo>
                      <a:pt x="699008" y="40640"/>
                    </a:lnTo>
                    <a:lnTo>
                      <a:pt x="690880" y="36576"/>
                    </a:lnTo>
                    <a:lnTo>
                      <a:pt x="684784" y="34544"/>
                    </a:lnTo>
                    <a:lnTo>
                      <a:pt x="680720" y="32512"/>
                    </a:lnTo>
                    <a:lnTo>
                      <a:pt x="674624" y="30480"/>
                    </a:lnTo>
                    <a:lnTo>
                      <a:pt x="670560" y="28448"/>
                    </a:lnTo>
                    <a:lnTo>
                      <a:pt x="646176" y="20320"/>
                    </a:lnTo>
                    <a:lnTo>
                      <a:pt x="638048" y="18288"/>
                    </a:lnTo>
                    <a:lnTo>
                      <a:pt x="631952" y="16256"/>
                    </a:lnTo>
                    <a:lnTo>
                      <a:pt x="607568" y="10160"/>
                    </a:lnTo>
                    <a:lnTo>
                      <a:pt x="587248" y="6096"/>
                    </a:lnTo>
                    <a:lnTo>
                      <a:pt x="575056" y="4064"/>
                    </a:lnTo>
                    <a:lnTo>
                      <a:pt x="560832" y="2032"/>
                    </a:lnTo>
                    <a:lnTo>
                      <a:pt x="540512" y="0"/>
                    </a:lnTo>
                    <a:close/>
                  </a:path>
                </a:pathLst>
              </a:custGeom>
              <a:blipFill>
                <a:blip r:embed="rId2"/>
                <a:stretch>
                  <a:fillRect l="-25050" r="-24847"/>
                </a:stretch>
              </a:blipFill>
            </p:spPr>
          </p:sp>
        </p:grpSp>
        <p:sp>
          <p:nvSpPr>
            <p:cNvPr id="129" name="Freeform 54">
              <a:extLst>
                <a:ext uri="{FF2B5EF4-FFF2-40B4-BE49-F238E27FC236}">
                  <a16:creationId xmlns:a16="http://schemas.microsoft.com/office/drawing/2014/main" id="{2E71241D-C47D-4D7A-A3E0-62D67B66B537}"/>
                </a:ext>
              </a:extLst>
            </p:cNvPr>
            <p:cNvSpPr/>
            <p:nvPr/>
          </p:nvSpPr>
          <p:spPr>
            <a:xfrm>
              <a:off x="3323323" y="8717108"/>
              <a:ext cx="1076497" cy="1076497"/>
            </a:xfrm>
            <a:custGeom>
              <a:avLst/>
              <a:gdLst/>
              <a:ahLst/>
              <a:cxnLst/>
              <a:rect l="l" t="t" r="r" b="b"/>
              <a:pathLst>
                <a:path w="1435329" h="1435329">
                  <a:moveTo>
                    <a:pt x="0" y="0"/>
                  </a:moveTo>
                  <a:lnTo>
                    <a:pt x="1435329" y="0"/>
                  </a:lnTo>
                  <a:lnTo>
                    <a:pt x="1435329" y="1435329"/>
                  </a:lnTo>
                  <a:lnTo>
                    <a:pt x="0" y="1435329"/>
                  </a:lnTo>
                  <a:lnTo>
                    <a:pt x="0" y="0"/>
                  </a:lnTo>
                  <a:close/>
                </a:path>
              </a:pathLst>
            </a:custGeom>
            <a:blipFill>
              <a:blip r:embed="rId12"/>
              <a:stretch>
                <a:fillRect/>
              </a:stretch>
            </a:blipFill>
          </p:spPr>
        </p:sp>
      </p:grpSp>
      <p:grpSp>
        <p:nvGrpSpPr>
          <p:cNvPr id="114" name="Group 11">
            <a:extLst>
              <a:ext uri="{FF2B5EF4-FFF2-40B4-BE49-F238E27FC236}">
                <a16:creationId xmlns:a16="http://schemas.microsoft.com/office/drawing/2014/main" id="{9898A42C-EBE7-48C6-9CED-C70EF6333F78}"/>
              </a:ext>
            </a:extLst>
          </p:cNvPr>
          <p:cNvGrpSpPr>
            <a:grpSpLocks noChangeAspect="1"/>
          </p:cNvGrpSpPr>
          <p:nvPr/>
        </p:nvGrpSpPr>
        <p:grpSpPr>
          <a:xfrm>
            <a:off x="3353743" y="2032658"/>
            <a:ext cx="1065645" cy="1065645"/>
            <a:chOff x="0" y="0"/>
            <a:chExt cx="997712" cy="997712"/>
          </a:xfrm>
        </p:grpSpPr>
        <p:sp>
          <p:nvSpPr>
            <p:cNvPr id="115" name="Freeform 12">
              <a:extLst>
                <a:ext uri="{FF2B5EF4-FFF2-40B4-BE49-F238E27FC236}">
                  <a16:creationId xmlns:a16="http://schemas.microsoft.com/office/drawing/2014/main" id="{D4FD6237-26A9-4097-8C9E-8AD009C03D18}"/>
                </a:ext>
              </a:extLst>
            </p:cNvPr>
            <p:cNvSpPr/>
            <p:nvPr/>
          </p:nvSpPr>
          <p:spPr>
            <a:xfrm>
              <a:off x="0" y="0"/>
              <a:ext cx="997712" cy="997714"/>
            </a:xfrm>
            <a:custGeom>
              <a:avLst/>
              <a:gdLst/>
              <a:ahLst/>
              <a:cxnLst/>
              <a:rect l="l" t="t" r="r" b="b"/>
              <a:pathLst>
                <a:path w="997712" h="997714">
                  <a:moveTo>
                    <a:pt x="455168" y="0"/>
                  </a:moveTo>
                  <a:lnTo>
                    <a:pt x="436880" y="2032"/>
                  </a:lnTo>
                  <a:lnTo>
                    <a:pt x="420624" y="4064"/>
                  </a:lnTo>
                  <a:lnTo>
                    <a:pt x="410464" y="6096"/>
                  </a:lnTo>
                  <a:lnTo>
                    <a:pt x="398272" y="8128"/>
                  </a:lnTo>
                  <a:lnTo>
                    <a:pt x="388112" y="10160"/>
                  </a:lnTo>
                  <a:lnTo>
                    <a:pt x="363728" y="16256"/>
                  </a:lnTo>
                  <a:lnTo>
                    <a:pt x="357632" y="18288"/>
                  </a:lnTo>
                  <a:lnTo>
                    <a:pt x="349504" y="20320"/>
                  </a:lnTo>
                  <a:lnTo>
                    <a:pt x="331216" y="26416"/>
                  </a:lnTo>
                  <a:lnTo>
                    <a:pt x="327152" y="28448"/>
                  </a:lnTo>
                  <a:lnTo>
                    <a:pt x="321056" y="30480"/>
                  </a:lnTo>
                  <a:lnTo>
                    <a:pt x="316992" y="32512"/>
                  </a:lnTo>
                  <a:lnTo>
                    <a:pt x="310896" y="34544"/>
                  </a:lnTo>
                  <a:lnTo>
                    <a:pt x="306832" y="36576"/>
                  </a:lnTo>
                  <a:lnTo>
                    <a:pt x="300736" y="38608"/>
                  </a:lnTo>
                  <a:lnTo>
                    <a:pt x="292608" y="42672"/>
                  </a:lnTo>
                  <a:lnTo>
                    <a:pt x="286512" y="44704"/>
                  </a:lnTo>
                  <a:lnTo>
                    <a:pt x="262128" y="56896"/>
                  </a:lnTo>
                  <a:lnTo>
                    <a:pt x="260096" y="58928"/>
                  </a:lnTo>
                  <a:lnTo>
                    <a:pt x="247904" y="65024"/>
                  </a:lnTo>
                  <a:lnTo>
                    <a:pt x="245872" y="67056"/>
                  </a:lnTo>
                  <a:lnTo>
                    <a:pt x="237744" y="71120"/>
                  </a:lnTo>
                  <a:lnTo>
                    <a:pt x="235712" y="73152"/>
                  </a:lnTo>
                  <a:lnTo>
                    <a:pt x="231648" y="75184"/>
                  </a:lnTo>
                  <a:lnTo>
                    <a:pt x="229616" y="77216"/>
                  </a:lnTo>
                  <a:lnTo>
                    <a:pt x="221488" y="81280"/>
                  </a:lnTo>
                  <a:lnTo>
                    <a:pt x="219456" y="83312"/>
                  </a:lnTo>
                  <a:lnTo>
                    <a:pt x="215392" y="85344"/>
                  </a:lnTo>
                  <a:lnTo>
                    <a:pt x="211328" y="89408"/>
                  </a:lnTo>
                  <a:lnTo>
                    <a:pt x="207264" y="91440"/>
                  </a:lnTo>
                  <a:lnTo>
                    <a:pt x="205232" y="93472"/>
                  </a:lnTo>
                  <a:lnTo>
                    <a:pt x="201168" y="95504"/>
                  </a:lnTo>
                  <a:lnTo>
                    <a:pt x="197104" y="99568"/>
                  </a:lnTo>
                  <a:lnTo>
                    <a:pt x="193040" y="101600"/>
                  </a:lnTo>
                  <a:lnTo>
                    <a:pt x="186944" y="107696"/>
                  </a:lnTo>
                  <a:lnTo>
                    <a:pt x="182880" y="109728"/>
                  </a:lnTo>
                  <a:lnTo>
                    <a:pt x="174752" y="117856"/>
                  </a:lnTo>
                  <a:lnTo>
                    <a:pt x="170688" y="119888"/>
                  </a:lnTo>
                  <a:lnTo>
                    <a:pt x="148336" y="142240"/>
                  </a:lnTo>
                  <a:lnTo>
                    <a:pt x="144272" y="144272"/>
                  </a:lnTo>
                  <a:lnTo>
                    <a:pt x="142240" y="148336"/>
                  </a:lnTo>
                  <a:lnTo>
                    <a:pt x="121920" y="168656"/>
                  </a:lnTo>
                  <a:lnTo>
                    <a:pt x="119888" y="172720"/>
                  </a:lnTo>
                  <a:lnTo>
                    <a:pt x="109728" y="182880"/>
                  </a:lnTo>
                  <a:lnTo>
                    <a:pt x="107696" y="186944"/>
                  </a:lnTo>
                  <a:lnTo>
                    <a:pt x="101600" y="193040"/>
                  </a:lnTo>
                  <a:lnTo>
                    <a:pt x="99568" y="197104"/>
                  </a:lnTo>
                  <a:lnTo>
                    <a:pt x="95504" y="201168"/>
                  </a:lnTo>
                  <a:lnTo>
                    <a:pt x="93472" y="205232"/>
                  </a:lnTo>
                  <a:lnTo>
                    <a:pt x="91440" y="207264"/>
                  </a:lnTo>
                  <a:lnTo>
                    <a:pt x="89408" y="211328"/>
                  </a:lnTo>
                  <a:lnTo>
                    <a:pt x="85344" y="215392"/>
                  </a:lnTo>
                  <a:lnTo>
                    <a:pt x="83312" y="219456"/>
                  </a:lnTo>
                  <a:lnTo>
                    <a:pt x="81280" y="221488"/>
                  </a:lnTo>
                  <a:lnTo>
                    <a:pt x="77216" y="229616"/>
                  </a:lnTo>
                  <a:lnTo>
                    <a:pt x="75184" y="231648"/>
                  </a:lnTo>
                  <a:lnTo>
                    <a:pt x="73152" y="235712"/>
                  </a:lnTo>
                  <a:lnTo>
                    <a:pt x="71120" y="237744"/>
                  </a:lnTo>
                  <a:lnTo>
                    <a:pt x="67056" y="245872"/>
                  </a:lnTo>
                  <a:lnTo>
                    <a:pt x="65024" y="247904"/>
                  </a:lnTo>
                  <a:lnTo>
                    <a:pt x="56896" y="264160"/>
                  </a:lnTo>
                  <a:lnTo>
                    <a:pt x="54864" y="266192"/>
                  </a:lnTo>
                  <a:lnTo>
                    <a:pt x="46736" y="282448"/>
                  </a:lnTo>
                  <a:lnTo>
                    <a:pt x="44704" y="288544"/>
                  </a:lnTo>
                  <a:lnTo>
                    <a:pt x="38608" y="300736"/>
                  </a:lnTo>
                  <a:lnTo>
                    <a:pt x="36576" y="306832"/>
                  </a:lnTo>
                  <a:lnTo>
                    <a:pt x="34544" y="310896"/>
                  </a:lnTo>
                  <a:lnTo>
                    <a:pt x="32512" y="316992"/>
                  </a:lnTo>
                  <a:lnTo>
                    <a:pt x="30480" y="321056"/>
                  </a:lnTo>
                  <a:lnTo>
                    <a:pt x="18288" y="357632"/>
                  </a:lnTo>
                  <a:lnTo>
                    <a:pt x="16256" y="365760"/>
                  </a:lnTo>
                  <a:lnTo>
                    <a:pt x="14224" y="371856"/>
                  </a:lnTo>
                  <a:lnTo>
                    <a:pt x="12192" y="379984"/>
                  </a:lnTo>
                  <a:lnTo>
                    <a:pt x="10160" y="390144"/>
                  </a:lnTo>
                  <a:lnTo>
                    <a:pt x="8128" y="398272"/>
                  </a:lnTo>
                  <a:lnTo>
                    <a:pt x="6096" y="410464"/>
                  </a:lnTo>
                  <a:lnTo>
                    <a:pt x="4064" y="420624"/>
                  </a:lnTo>
                  <a:lnTo>
                    <a:pt x="2032" y="436880"/>
                  </a:lnTo>
                  <a:lnTo>
                    <a:pt x="0" y="457200"/>
                  </a:lnTo>
                  <a:lnTo>
                    <a:pt x="0" y="538480"/>
                  </a:lnTo>
                  <a:lnTo>
                    <a:pt x="2032" y="538480"/>
                  </a:lnTo>
                  <a:lnTo>
                    <a:pt x="2032" y="558800"/>
                  </a:lnTo>
                  <a:lnTo>
                    <a:pt x="4064" y="558800"/>
                  </a:lnTo>
                  <a:lnTo>
                    <a:pt x="4064" y="575056"/>
                  </a:lnTo>
                  <a:lnTo>
                    <a:pt x="6096" y="575056"/>
                  </a:lnTo>
                  <a:lnTo>
                    <a:pt x="6096" y="585216"/>
                  </a:lnTo>
                  <a:lnTo>
                    <a:pt x="8128" y="585216"/>
                  </a:lnTo>
                  <a:lnTo>
                    <a:pt x="8128" y="597408"/>
                  </a:lnTo>
                  <a:lnTo>
                    <a:pt x="10160" y="597408"/>
                  </a:lnTo>
                  <a:lnTo>
                    <a:pt x="10160" y="605536"/>
                  </a:lnTo>
                  <a:lnTo>
                    <a:pt x="12192" y="605536"/>
                  </a:lnTo>
                  <a:lnTo>
                    <a:pt x="12192" y="615696"/>
                  </a:lnTo>
                  <a:lnTo>
                    <a:pt x="14224" y="615696"/>
                  </a:lnTo>
                  <a:lnTo>
                    <a:pt x="14224" y="623824"/>
                  </a:lnTo>
                  <a:lnTo>
                    <a:pt x="16256" y="623824"/>
                  </a:lnTo>
                  <a:lnTo>
                    <a:pt x="16256" y="629920"/>
                  </a:lnTo>
                  <a:lnTo>
                    <a:pt x="18288" y="629920"/>
                  </a:lnTo>
                  <a:lnTo>
                    <a:pt x="18288" y="638048"/>
                  </a:lnTo>
                  <a:lnTo>
                    <a:pt x="20320" y="638048"/>
                  </a:lnTo>
                  <a:lnTo>
                    <a:pt x="20320" y="644144"/>
                  </a:lnTo>
                  <a:lnTo>
                    <a:pt x="22352" y="644144"/>
                  </a:lnTo>
                  <a:lnTo>
                    <a:pt x="22352" y="652272"/>
                  </a:lnTo>
                  <a:lnTo>
                    <a:pt x="24384" y="652272"/>
                  </a:lnTo>
                  <a:lnTo>
                    <a:pt x="24384" y="658368"/>
                  </a:lnTo>
                  <a:lnTo>
                    <a:pt x="26416" y="658368"/>
                  </a:lnTo>
                  <a:lnTo>
                    <a:pt x="26416" y="664464"/>
                  </a:lnTo>
                  <a:lnTo>
                    <a:pt x="28448" y="664464"/>
                  </a:lnTo>
                  <a:lnTo>
                    <a:pt x="28448" y="670560"/>
                  </a:lnTo>
                  <a:lnTo>
                    <a:pt x="30480" y="670560"/>
                  </a:lnTo>
                  <a:lnTo>
                    <a:pt x="30480" y="674624"/>
                  </a:lnTo>
                  <a:lnTo>
                    <a:pt x="32512" y="674624"/>
                  </a:lnTo>
                  <a:lnTo>
                    <a:pt x="32512" y="680720"/>
                  </a:lnTo>
                  <a:lnTo>
                    <a:pt x="34544" y="680720"/>
                  </a:lnTo>
                  <a:lnTo>
                    <a:pt x="34544" y="684784"/>
                  </a:lnTo>
                  <a:lnTo>
                    <a:pt x="36576" y="684784"/>
                  </a:lnTo>
                  <a:lnTo>
                    <a:pt x="36576" y="690880"/>
                  </a:lnTo>
                  <a:lnTo>
                    <a:pt x="38608" y="690880"/>
                  </a:lnTo>
                  <a:lnTo>
                    <a:pt x="38608" y="694944"/>
                  </a:lnTo>
                  <a:lnTo>
                    <a:pt x="40640" y="694944"/>
                  </a:lnTo>
                  <a:lnTo>
                    <a:pt x="40640" y="699008"/>
                  </a:lnTo>
                  <a:lnTo>
                    <a:pt x="42672" y="699008"/>
                  </a:lnTo>
                  <a:lnTo>
                    <a:pt x="42672" y="703072"/>
                  </a:lnTo>
                  <a:lnTo>
                    <a:pt x="44704" y="703072"/>
                  </a:lnTo>
                  <a:lnTo>
                    <a:pt x="44704" y="709168"/>
                  </a:lnTo>
                  <a:lnTo>
                    <a:pt x="46736" y="709168"/>
                  </a:lnTo>
                  <a:lnTo>
                    <a:pt x="46736" y="713232"/>
                  </a:lnTo>
                  <a:lnTo>
                    <a:pt x="48768" y="713232"/>
                  </a:lnTo>
                  <a:lnTo>
                    <a:pt x="48768" y="717296"/>
                  </a:lnTo>
                  <a:lnTo>
                    <a:pt x="50800" y="717296"/>
                  </a:lnTo>
                  <a:lnTo>
                    <a:pt x="50800" y="721360"/>
                  </a:lnTo>
                  <a:lnTo>
                    <a:pt x="52832" y="721360"/>
                  </a:lnTo>
                  <a:lnTo>
                    <a:pt x="52832" y="725424"/>
                  </a:lnTo>
                  <a:lnTo>
                    <a:pt x="54864" y="725424"/>
                  </a:lnTo>
                  <a:lnTo>
                    <a:pt x="54864" y="729488"/>
                  </a:lnTo>
                  <a:lnTo>
                    <a:pt x="56896" y="729488"/>
                  </a:lnTo>
                  <a:lnTo>
                    <a:pt x="56896" y="733552"/>
                  </a:lnTo>
                  <a:lnTo>
                    <a:pt x="58928" y="733552"/>
                  </a:lnTo>
                  <a:lnTo>
                    <a:pt x="58928" y="737616"/>
                  </a:lnTo>
                  <a:lnTo>
                    <a:pt x="60960" y="737616"/>
                  </a:lnTo>
                  <a:lnTo>
                    <a:pt x="62992" y="739648"/>
                  </a:lnTo>
                  <a:lnTo>
                    <a:pt x="62992" y="743712"/>
                  </a:lnTo>
                  <a:lnTo>
                    <a:pt x="65024" y="743712"/>
                  </a:lnTo>
                  <a:lnTo>
                    <a:pt x="65024" y="747776"/>
                  </a:lnTo>
                  <a:lnTo>
                    <a:pt x="67056" y="747776"/>
                  </a:lnTo>
                  <a:lnTo>
                    <a:pt x="69088" y="749808"/>
                  </a:lnTo>
                  <a:lnTo>
                    <a:pt x="69088" y="753872"/>
                  </a:lnTo>
                  <a:lnTo>
                    <a:pt x="71120" y="753872"/>
                  </a:lnTo>
                  <a:lnTo>
                    <a:pt x="71120" y="757936"/>
                  </a:lnTo>
                  <a:lnTo>
                    <a:pt x="73152" y="757936"/>
                  </a:lnTo>
                  <a:lnTo>
                    <a:pt x="75184" y="759968"/>
                  </a:lnTo>
                  <a:lnTo>
                    <a:pt x="75184" y="764032"/>
                  </a:lnTo>
                  <a:lnTo>
                    <a:pt x="77216" y="764032"/>
                  </a:lnTo>
                  <a:lnTo>
                    <a:pt x="77216" y="768096"/>
                  </a:lnTo>
                  <a:lnTo>
                    <a:pt x="79248" y="768096"/>
                  </a:lnTo>
                  <a:lnTo>
                    <a:pt x="81280" y="770128"/>
                  </a:lnTo>
                  <a:lnTo>
                    <a:pt x="81280" y="774192"/>
                  </a:lnTo>
                  <a:lnTo>
                    <a:pt x="83312" y="774192"/>
                  </a:lnTo>
                  <a:lnTo>
                    <a:pt x="85344" y="776224"/>
                  </a:lnTo>
                  <a:lnTo>
                    <a:pt x="85344" y="780288"/>
                  </a:lnTo>
                  <a:lnTo>
                    <a:pt x="87376" y="780288"/>
                  </a:lnTo>
                  <a:lnTo>
                    <a:pt x="89408" y="782320"/>
                  </a:lnTo>
                  <a:lnTo>
                    <a:pt x="89408" y="786384"/>
                  </a:lnTo>
                  <a:lnTo>
                    <a:pt x="91440" y="786384"/>
                  </a:lnTo>
                  <a:lnTo>
                    <a:pt x="95504" y="790448"/>
                  </a:lnTo>
                  <a:lnTo>
                    <a:pt x="95504" y="794512"/>
                  </a:lnTo>
                  <a:lnTo>
                    <a:pt x="97536" y="794512"/>
                  </a:lnTo>
                  <a:lnTo>
                    <a:pt x="101600" y="798576"/>
                  </a:lnTo>
                  <a:lnTo>
                    <a:pt x="101600" y="802640"/>
                  </a:lnTo>
                  <a:lnTo>
                    <a:pt x="103632" y="802640"/>
                  </a:lnTo>
                  <a:lnTo>
                    <a:pt x="109728" y="808736"/>
                  </a:lnTo>
                  <a:lnTo>
                    <a:pt x="109728" y="812800"/>
                  </a:lnTo>
                  <a:lnTo>
                    <a:pt x="111760" y="812800"/>
                  </a:lnTo>
                  <a:lnTo>
                    <a:pt x="117856" y="818896"/>
                  </a:lnTo>
                  <a:lnTo>
                    <a:pt x="117856" y="822960"/>
                  </a:lnTo>
                  <a:lnTo>
                    <a:pt x="119888" y="822960"/>
                  </a:lnTo>
                  <a:lnTo>
                    <a:pt x="136144" y="839216"/>
                  </a:lnTo>
                  <a:lnTo>
                    <a:pt x="136144" y="843280"/>
                  </a:lnTo>
                  <a:lnTo>
                    <a:pt x="138176" y="843280"/>
                  </a:lnTo>
                  <a:lnTo>
                    <a:pt x="150368" y="855472"/>
                  </a:lnTo>
                  <a:lnTo>
                    <a:pt x="154432" y="857504"/>
                  </a:lnTo>
                  <a:lnTo>
                    <a:pt x="172720" y="875792"/>
                  </a:lnTo>
                  <a:lnTo>
                    <a:pt x="176784" y="877824"/>
                  </a:lnTo>
                  <a:lnTo>
                    <a:pt x="184912" y="885952"/>
                  </a:lnTo>
                  <a:lnTo>
                    <a:pt x="188976" y="887984"/>
                  </a:lnTo>
                  <a:lnTo>
                    <a:pt x="193040" y="892048"/>
                  </a:lnTo>
                  <a:lnTo>
                    <a:pt x="197104" y="894080"/>
                  </a:lnTo>
                  <a:lnTo>
                    <a:pt x="201168" y="898144"/>
                  </a:lnTo>
                  <a:lnTo>
                    <a:pt x="205232" y="900176"/>
                  </a:lnTo>
                  <a:lnTo>
                    <a:pt x="209296" y="904240"/>
                  </a:lnTo>
                  <a:lnTo>
                    <a:pt x="213360" y="906272"/>
                  </a:lnTo>
                  <a:lnTo>
                    <a:pt x="215392" y="908304"/>
                  </a:lnTo>
                  <a:lnTo>
                    <a:pt x="219456" y="910336"/>
                  </a:lnTo>
                  <a:lnTo>
                    <a:pt x="221488" y="912368"/>
                  </a:lnTo>
                  <a:lnTo>
                    <a:pt x="225552" y="914400"/>
                  </a:lnTo>
                  <a:lnTo>
                    <a:pt x="227584" y="916433"/>
                  </a:lnTo>
                  <a:lnTo>
                    <a:pt x="231648" y="918465"/>
                  </a:lnTo>
                  <a:lnTo>
                    <a:pt x="233680" y="920497"/>
                  </a:lnTo>
                  <a:lnTo>
                    <a:pt x="241808" y="924561"/>
                  </a:lnTo>
                  <a:lnTo>
                    <a:pt x="243840" y="926593"/>
                  </a:lnTo>
                  <a:lnTo>
                    <a:pt x="251968" y="930657"/>
                  </a:lnTo>
                  <a:lnTo>
                    <a:pt x="254000" y="932689"/>
                  </a:lnTo>
                  <a:lnTo>
                    <a:pt x="290576" y="950977"/>
                  </a:lnTo>
                  <a:lnTo>
                    <a:pt x="296672" y="953009"/>
                  </a:lnTo>
                  <a:lnTo>
                    <a:pt x="304800" y="957073"/>
                  </a:lnTo>
                  <a:lnTo>
                    <a:pt x="310896" y="959105"/>
                  </a:lnTo>
                  <a:lnTo>
                    <a:pt x="314960" y="961137"/>
                  </a:lnTo>
                  <a:lnTo>
                    <a:pt x="321056" y="963169"/>
                  </a:lnTo>
                  <a:lnTo>
                    <a:pt x="325120" y="965201"/>
                  </a:lnTo>
                  <a:lnTo>
                    <a:pt x="355600" y="975361"/>
                  </a:lnTo>
                  <a:lnTo>
                    <a:pt x="363728" y="977393"/>
                  </a:lnTo>
                  <a:lnTo>
                    <a:pt x="369824" y="979425"/>
                  </a:lnTo>
                  <a:lnTo>
                    <a:pt x="377952" y="981457"/>
                  </a:lnTo>
                  <a:lnTo>
                    <a:pt x="388112" y="983489"/>
                  </a:lnTo>
                  <a:lnTo>
                    <a:pt x="396240" y="985521"/>
                  </a:lnTo>
                  <a:lnTo>
                    <a:pt x="406400" y="987553"/>
                  </a:lnTo>
                  <a:lnTo>
                    <a:pt x="418592" y="989585"/>
                  </a:lnTo>
                  <a:lnTo>
                    <a:pt x="432816" y="991617"/>
                  </a:lnTo>
                  <a:lnTo>
                    <a:pt x="451104" y="993649"/>
                  </a:lnTo>
                  <a:lnTo>
                    <a:pt x="487680" y="995681"/>
                  </a:lnTo>
                  <a:lnTo>
                    <a:pt x="508000" y="997714"/>
                  </a:lnTo>
                  <a:lnTo>
                    <a:pt x="508000" y="997714"/>
                  </a:lnTo>
                  <a:lnTo>
                    <a:pt x="508000" y="995680"/>
                  </a:lnTo>
                  <a:lnTo>
                    <a:pt x="546608" y="993648"/>
                  </a:lnTo>
                  <a:lnTo>
                    <a:pt x="562864" y="991616"/>
                  </a:lnTo>
                  <a:lnTo>
                    <a:pt x="577088" y="989584"/>
                  </a:lnTo>
                  <a:lnTo>
                    <a:pt x="589280" y="987552"/>
                  </a:lnTo>
                  <a:lnTo>
                    <a:pt x="599440" y="985520"/>
                  </a:lnTo>
                  <a:lnTo>
                    <a:pt x="607568" y="983488"/>
                  </a:lnTo>
                  <a:lnTo>
                    <a:pt x="617728" y="981456"/>
                  </a:lnTo>
                  <a:lnTo>
                    <a:pt x="625856" y="979424"/>
                  </a:lnTo>
                  <a:lnTo>
                    <a:pt x="631952" y="977392"/>
                  </a:lnTo>
                  <a:lnTo>
                    <a:pt x="640080" y="975360"/>
                  </a:lnTo>
                  <a:lnTo>
                    <a:pt x="676656" y="963168"/>
                  </a:lnTo>
                  <a:lnTo>
                    <a:pt x="680720" y="961136"/>
                  </a:lnTo>
                  <a:lnTo>
                    <a:pt x="686816" y="959103"/>
                  </a:lnTo>
                  <a:lnTo>
                    <a:pt x="694944" y="955039"/>
                  </a:lnTo>
                  <a:lnTo>
                    <a:pt x="701040" y="953007"/>
                  </a:lnTo>
                  <a:lnTo>
                    <a:pt x="741680" y="932687"/>
                  </a:lnTo>
                  <a:lnTo>
                    <a:pt x="743712" y="930655"/>
                  </a:lnTo>
                  <a:lnTo>
                    <a:pt x="755904" y="924559"/>
                  </a:lnTo>
                  <a:lnTo>
                    <a:pt x="757936" y="922527"/>
                  </a:lnTo>
                  <a:lnTo>
                    <a:pt x="762000" y="920495"/>
                  </a:lnTo>
                  <a:lnTo>
                    <a:pt x="764032" y="918463"/>
                  </a:lnTo>
                  <a:lnTo>
                    <a:pt x="772160" y="914399"/>
                  </a:lnTo>
                  <a:lnTo>
                    <a:pt x="774192" y="912367"/>
                  </a:lnTo>
                  <a:lnTo>
                    <a:pt x="778256" y="910335"/>
                  </a:lnTo>
                  <a:lnTo>
                    <a:pt x="782320" y="906271"/>
                  </a:lnTo>
                  <a:lnTo>
                    <a:pt x="786384" y="904239"/>
                  </a:lnTo>
                  <a:lnTo>
                    <a:pt x="788416" y="902207"/>
                  </a:lnTo>
                  <a:lnTo>
                    <a:pt x="792480" y="900175"/>
                  </a:lnTo>
                  <a:lnTo>
                    <a:pt x="796544" y="896111"/>
                  </a:lnTo>
                  <a:lnTo>
                    <a:pt x="800608" y="894079"/>
                  </a:lnTo>
                  <a:lnTo>
                    <a:pt x="804672" y="890015"/>
                  </a:lnTo>
                  <a:lnTo>
                    <a:pt x="808736" y="887983"/>
                  </a:lnTo>
                  <a:lnTo>
                    <a:pt x="816864" y="879855"/>
                  </a:lnTo>
                  <a:lnTo>
                    <a:pt x="820928" y="877823"/>
                  </a:lnTo>
                  <a:lnTo>
                    <a:pt x="831088" y="867663"/>
                  </a:lnTo>
                  <a:lnTo>
                    <a:pt x="835152" y="865631"/>
                  </a:lnTo>
                  <a:lnTo>
                    <a:pt x="865632" y="835151"/>
                  </a:lnTo>
                  <a:lnTo>
                    <a:pt x="867664" y="831087"/>
                  </a:lnTo>
                  <a:lnTo>
                    <a:pt x="877824" y="820927"/>
                  </a:lnTo>
                  <a:lnTo>
                    <a:pt x="879856" y="816863"/>
                  </a:lnTo>
                  <a:lnTo>
                    <a:pt x="887984" y="808735"/>
                  </a:lnTo>
                  <a:lnTo>
                    <a:pt x="890016" y="804671"/>
                  </a:lnTo>
                  <a:lnTo>
                    <a:pt x="894080" y="800607"/>
                  </a:lnTo>
                  <a:lnTo>
                    <a:pt x="896112" y="796543"/>
                  </a:lnTo>
                  <a:lnTo>
                    <a:pt x="900176" y="792479"/>
                  </a:lnTo>
                  <a:lnTo>
                    <a:pt x="902208" y="788415"/>
                  </a:lnTo>
                  <a:lnTo>
                    <a:pt x="904240" y="786383"/>
                  </a:lnTo>
                  <a:lnTo>
                    <a:pt x="906272" y="782319"/>
                  </a:lnTo>
                  <a:lnTo>
                    <a:pt x="910336" y="778255"/>
                  </a:lnTo>
                  <a:lnTo>
                    <a:pt x="912368" y="774191"/>
                  </a:lnTo>
                  <a:lnTo>
                    <a:pt x="914400" y="772159"/>
                  </a:lnTo>
                  <a:lnTo>
                    <a:pt x="918464" y="764031"/>
                  </a:lnTo>
                  <a:lnTo>
                    <a:pt x="920496" y="761999"/>
                  </a:lnTo>
                  <a:lnTo>
                    <a:pt x="922528" y="757935"/>
                  </a:lnTo>
                  <a:lnTo>
                    <a:pt x="924560" y="755903"/>
                  </a:lnTo>
                  <a:lnTo>
                    <a:pt x="930656" y="743711"/>
                  </a:lnTo>
                  <a:lnTo>
                    <a:pt x="932688" y="741679"/>
                  </a:lnTo>
                  <a:lnTo>
                    <a:pt x="953008" y="701039"/>
                  </a:lnTo>
                  <a:lnTo>
                    <a:pt x="955040" y="694943"/>
                  </a:lnTo>
                  <a:lnTo>
                    <a:pt x="959104" y="686815"/>
                  </a:lnTo>
                  <a:lnTo>
                    <a:pt x="961136" y="680719"/>
                  </a:lnTo>
                  <a:lnTo>
                    <a:pt x="963169" y="676655"/>
                  </a:lnTo>
                  <a:lnTo>
                    <a:pt x="975361" y="640079"/>
                  </a:lnTo>
                  <a:lnTo>
                    <a:pt x="977393" y="631951"/>
                  </a:lnTo>
                  <a:lnTo>
                    <a:pt x="979425" y="625855"/>
                  </a:lnTo>
                  <a:lnTo>
                    <a:pt x="981457" y="617727"/>
                  </a:lnTo>
                  <a:lnTo>
                    <a:pt x="983489" y="607567"/>
                  </a:lnTo>
                  <a:lnTo>
                    <a:pt x="985521" y="599439"/>
                  </a:lnTo>
                  <a:lnTo>
                    <a:pt x="987553" y="589279"/>
                  </a:lnTo>
                  <a:lnTo>
                    <a:pt x="989585" y="577087"/>
                  </a:lnTo>
                  <a:lnTo>
                    <a:pt x="991617" y="562863"/>
                  </a:lnTo>
                  <a:lnTo>
                    <a:pt x="993649" y="546607"/>
                  </a:lnTo>
                  <a:lnTo>
                    <a:pt x="995680" y="508000"/>
                  </a:lnTo>
                  <a:lnTo>
                    <a:pt x="997712" y="487680"/>
                  </a:lnTo>
                  <a:lnTo>
                    <a:pt x="995680" y="487680"/>
                  </a:lnTo>
                  <a:lnTo>
                    <a:pt x="995680" y="451104"/>
                  </a:lnTo>
                  <a:lnTo>
                    <a:pt x="993648" y="451104"/>
                  </a:lnTo>
                  <a:lnTo>
                    <a:pt x="993648" y="434848"/>
                  </a:lnTo>
                  <a:lnTo>
                    <a:pt x="991616" y="434848"/>
                  </a:lnTo>
                  <a:lnTo>
                    <a:pt x="991616" y="418592"/>
                  </a:lnTo>
                  <a:lnTo>
                    <a:pt x="989584" y="418592"/>
                  </a:lnTo>
                  <a:lnTo>
                    <a:pt x="989584" y="408432"/>
                  </a:lnTo>
                  <a:lnTo>
                    <a:pt x="987552" y="408432"/>
                  </a:lnTo>
                  <a:lnTo>
                    <a:pt x="987552" y="396240"/>
                  </a:lnTo>
                  <a:lnTo>
                    <a:pt x="985520" y="396240"/>
                  </a:lnTo>
                  <a:lnTo>
                    <a:pt x="985520" y="388112"/>
                  </a:lnTo>
                  <a:lnTo>
                    <a:pt x="983488" y="388112"/>
                  </a:lnTo>
                  <a:lnTo>
                    <a:pt x="983488" y="377952"/>
                  </a:lnTo>
                  <a:lnTo>
                    <a:pt x="981456" y="377952"/>
                  </a:lnTo>
                  <a:lnTo>
                    <a:pt x="981456" y="369824"/>
                  </a:lnTo>
                  <a:lnTo>
                    <a:pt x="979424" y="369824"/>
                  </a:lnTo>
                  <a:lnTo>
                    <a:pt x="979424" y="363728"/>
                  </a:lnTo>
                  <a:lnTo>
                    <a:pt x="977392" y="363728"/>
                  </a:lnTo>
                  <a:lnTo>
                    <a:pt x="977392" y="355600"/>
                  </a:lnTo>
                  <a:lnTo>
                    <a:pt x="975360" y="355600"/>
                  </a:lnTo>
                  <a:lnTo>
                    <a:pt x="975360" y="349504"/>
                  </a:lnTo>
                  <a:lnTo>
                    <a:pt x="973328" y="349504"/>
                  </a:lnTo>
                  <a:lnTo>
                    <a:pt x="973328" y="343408"/>
                  </a:lnTo>
                  <a:lnTo>
                    <a:pt x="971296" y="343408"/>
                  </a:lnTo>
                  <a:lnTo>
                    <a:pt x="971296" y="337312"/>
                  </a:lnTo>
                  <a:lnTo>
                    <a:pt x="969264" y="337312"/>
                  </a:lnTo>
                  <a:lnTo>
                    <a:pt x="969264" y="331216"/>
                  </a:lnTo>
                  <a:lnTo>
                    <a:pt x="967232" y="331216"/>
                  </a:lnTo>
                  <a:lnTo>
                    <a:pt x="967232" y="325120"/>
                  </a:lnTo>
                  <a:lnTo>
                    <a:pt x="965200" y="325120"/>
                  </a:lnTo>
                  <a:lnTo>
                    <a:pt x="965200" y="321056"/>
                  </a:lnTo>
                  <a:lnTo>
                    <a:pt x="963168" y="321056"/>
                  </a:lnTo>
                  <a:lnTo>
                    <a:pt x="963168" y="314960"/>
                  </a:lnTo>
                  <a:lnTo>
                    <a:pt x="961136" y="314960"/>
                  </a:lnTo>
                  <a:lnTo>
                    <a:pt x="961136" y="310896"/>
                  </a:lnTo>
                  <a:lnTo>
                    <a:pt x="959104" y="310896"/>
                  </a:lnTo>
                  <a:lnTo>
                    <a:pt x="959104" y="304800"/>
                  </a:lnTo>
                  <a:lnTo>
                    <a:pt x="957072" y="304800"/>
                  </a:lnTo>
                  <a:lnTo>
                    <a:pt x="957072" y="300736"/>
                  </a:lnTo>
                  <a:lnTo>
                    <a:pt x="955040" y="300736"/>
                  </a:lnTo>
                  <a:lnTo>
                    <a:pt x="955040" y="296672"/>
                  </a:lnTo>
                  <a:lnTo>
                    <a:pt x="953008" y="296672"/>
                  </a:lnTo>
                  <a:lnTo>
                    <a:pt x="953008" y="290576"/>
                  </a:lnTo>
                  <a:lnTo>
                    <a:pt x="950976" y="290576"/>
                  </a:lnTo>
                  <a:lnTo>
                    <a:pt x="950976" y="286512"/>
                  </a:lnTo>
                  <a:lnTo>
                    <a:pt x="948944" y="286512"/>
                  </a:lnTo>
                  <a:lnTo>
                    <a:pt x="948944" y="282448"/>
                  </a:lnTo>
                  <a:lnTo>
                    <a:pt x="946912" y="282448"/>
                  </a:lnTo>
                  <a:lnTo>
                    <a:pt x="946912" y="278384"/>
                  </a:lnTo>
                  <a:lnTo>
                    <a:pt x="944880" y="278384"/>
                  </a:lnTo>
                  <a:lnTo>
                    <a:pt x="944880" y="274320"/>
                  </a:lnTo>
                  <a:lnTo>
                    <a:pt x="942848" y="274320"/>
                  </a:lnTo>
                  <a:lnTo>
                    <a:pt x="942848" y="270256"/>
                  </a:lnTo>
                  <a:lnTo>
                    <a:pt x="940816" y="270256"/>
                  </a:lnTo>
                  <a:lnTo>
                    <a:pt x="940816" y="266192"/>
                  </a:lnTo>
                  <a:lnTo>
                    <a:pt x="938784" y="266192"/>
                  </a:lnTo>
                  <a:lnTo>
                    <a:pt x="938784" y="262128"/>
                  </a:lnTo>
                  <a:lnTo>
                    <a:pt x="936752" y="262128"/>
                  </a:lnTo>
                  <a:lnTo>
                    <a:pt x="936752" y="258064"/>
                  </a:lnTo>
                  <a:lnTo>
                    <a:pt x="934720" y="258064"/>
                  </a:lnTo>
                  <a:lnTo>
                    <a:pt x="934720" y="254000"/>
                  </a:lnTo>
                  <a:lnTo>
                    <a:pt x="932688" y="251968"/>
                  </a:lnTo>
                  <a:lnTo>
                    <a:pt x="930656" y="251968"/>
                  </a:lnTo>
                  <a:lnTo>
                    <a:pt x="930656" y="247904"/>
                  </a:lnTo>
                  <a:lnTo>
                    <a:pt x="928624" y="247904"/>
                  </a:lnTo>
                  <a:lnTo>
                    <a:pt x="928624" y="243840"/>
                  </a:lnTo>
                  <a:lnTo>
                    <a:pt x="926592" y="241808"/>
                  </a:lnTo>
                  <a:lnTo>
                    <a:pt x="924560" y="241808"/>
                  </a:lnTo>
                  <a:lnTo>
                    <a:pt x="924560" y="237744"/>
                  </a:lnTo>
                  <a:lnTo>
                    <a:pt x="922528" y="237744"/>
                  </a:lnTo>
                  <a:lnTo>
                    <a:pt x="922528" y="233680"/>
                  </a:lnTo>
                  <a:lnTo>
                    <a:pt x="920496" y="231648"/>
                  </a:lnTo>
                  <a:lnTo>
                    <a:pt x="918464" y="231648"/>
                  </a:lnTo>
                  <a:lnTo>
                    <a:pt x="918464" y="227584"/>
                  </a:lnTo>
                  <a:lnTo>
                    <a:pt x="916432" y="225552"/>
                  </a:lnTo>
                  <a:lnTo>
                    <a:pt x="914400" y="225552"/>
                  </a:lnTo>
                  <a:lnTo>
                    <a:pt x="914400" y="221488"/>
                  </a:lnTo>
                  <a:lnTo>
                    <a:pt x="912368" y="219456"/>
                  </a:lnTo>
                  <a:lnTo>
                    <a:pt x="910336" y="219456"/>
                  </a:lnTo>
                  <a:lnTo>
                    <a:pt x="910336" y="215392"/>
                  </a:lnTo>
                  <a:lnTo>
                    <a:pt x="908304" y="213360"/>
                  </a:lnTo>
                  <a:lnTo>
                    <a:pt x="906272" y="213360"/>
                  </a:lnTo>
                  <a:lnTo>
                    <a:pt x="906272" y="209296"/>
                  </a:lnTo>
                  <a:lnTo>
                    <a:pt x="902208" y="205232"/>
                  </a:lnTo>
                  <a:lnTo>
                    <a:pt x="900176" y="205232"/>
                  </a:lnTo>
                  <a:lnTo>
                    <a:pt x="900176" y="201168"/>
                  </a:lnTo>
                  <a:lnTo>
                    <a:pt x="896112" y="197104"/>
                  </a:lnTo>
                  <a:lnTo>
                    <a:pt x="894080" y="197104"/>
                  </a:lnTo>
                  <a:lnTo>
                    <a:pt x="894080" y="193040"/>
                  </a:lnTo>
                  <a:lnTo>
                    <a:pt x="890016" y="188976"/>
                  </a:lnTo>
                  <a:lnTo>
                    <a:pt x="887984" y="188976"/>
                  </a:lnTo>
                  <a:lnTo>
                    <a:pt x="887984" y="184912"/>
                  </a:lnTo>
                  <a:lnTo>
                    <a:pt x="879856" y="176784"/>
                  </a:lnTo>
                  <a:lnTo>
                    <a:pt x="877824" y="176784"/>
                  </a:lnTo>
                  <a:lnTo>
                    <a:pt x="877824" y="172720"/>
                  </a:lnTo>
                  <a:lnTo>
                    <a:pt x="861568" y="156464"/>
                  </a:lnTo>
                  <a:lnTo>
                    <a:pt x="859536" y="156464"/>
                  </a:lnTo>
                  <a:lnTo>
                    <a:pt x="859536" y="152400"/>
                  </a:lnTo>
                  <a:lnTo>
                    <a:pt x="843280" y="136144"/>
                  </a:lnTo>
                  <a:lnTo>
                    <a:pt x="839216" y="134112"/>
                  </a:lnTo>
                  <a:lnTo>
                    <a:pt x="822960" y="117856"/>
                  </a:lnTo>
                  <a:lnTo>
                    <a:pt x="818896" y="115824"/>
                  </a:lnTo>
                  <a:lnTo>
                    <a:pt x="810768" y="107696"/>
                  </a:lnTo>
                  <a:lnTo>
                    <a:pt x="806704" y="105664"/>
                  </a:lnTo>
                  <a:lnTo>
                    <a:pt x="800608" y="99568"/>
                  </a:lnTo>
                  <a:lnTo>
                    <a:pt x="796544" y="97536"/>
                  </a:lnTo>
                  <a:lnTo>
                    <a:pt x="794512" y="95504"/>
                  </a:lnTo>
                  <a:lnTo>
                    <a:pt x="790448" y="93472"/>
                  </a:lnTo>
                  <a:lnTo>
                    <a:pt x="786384" y="89408"/>
                  </a:lnTo>
                  <a:lnTo>
                    <a:pt x="782320" y="87376"/>
                  </a:lnTo>
                  <a:lnTo>
                    <a:pt x="780288" y="85344"/>
                  </a:lnTo>
                  <a:lnTo>
                    <a:pt x="776224" y="83312"/>
                  </a:lnTo>
                  <a:lnTo>
                    <a:pt x="774192" y="81280"/>
                  </a:lnTo>
                  <a:lnTo>
                    <a:pt x="770128" y="79248"/>
                  </a:lnTo>
                  <a:lnTo>
                    <a:pt x="768096" y="77216"/>
                  </a:lnTo>
                  <a:lnTo>
                    <a:pt x="764032" y="75184"/>
                  </a:lnTo>
                  <a:lnTo>
                    <a:pt x="762000" y="73152"/>
                  </a:lnTo>
                  <a:lnTo>
                    <a:pt x="753872" y="69088"/>
                  </a:lnTo>
                  <a:lnTo>
                    <a:pt x="751840" y="67056"/>
                  </a:lnTo>
                  <a:lnTo>
                    <a:pt x="739648" y="60960"/>
                  </a:lnTo>
                  <a:lnTo>
                    <a:pt x="737616" y="58928"/>
                  </a:lnTo>
                  <a:lnTo>
                    <a:pt x="705104" y="42672"/>
                  </a:lnTo>
                  <a:lnTo>
                    <a:pt x="699008" y="40640"/>
                  </a:lnTo>
                  <a:lnTo>
                    <a:pt x="690880" y="36576"/>
                  </a:lnTo>
                  <a:lnTo>
                    <a:pt x="684784" y="34544"/>
                  </a:lnTo>
                  <a:lnTo>
                    <a:pt x="680720" y="32512"/>
                  </a:lnTo>
                  <a:lnTo>
                    <a:pt x="674624" y="30480"/>
                  </a:lnTo>
                  <a:lnTo>
                    <a:pt x="670560" y="28448"/>
                  </a:lnTo>
                  <a:lnTo>
                    <a:pt x="646176" y="20320"/>
                  </a:lnTo>
                  <a:lnTo>
                    <a:pt x="638048" y="18288"/>
                  </a:lnTo>
                  <a:lnTo>
                    <a:pt x="631952" y="16256"/>
                  </a:lnTo>
                  <a:lnTo>
                    <a:pt x="607568" y="10160"/>
                  </a:lnTo>
                  <a:lnTo>
                    <a:pt x="587248" y="6096"/>
                  </a:lnTo>
                  <a:lnTo>
                    <a:pt x="575056" y="4064"/>
                  </a:lnTo>
                  <a:lnTo>
                    <a:pt x="560832" y="2032"/>
                  </a:lnTo>
                  <a:lnTo>
                    <a:pt x="540512" y="0"/>
                  </a:lnTo>
                  <a:close/>
                </a:path>
              </a:pathLst>
            </a:custGeom>
            <a:blipFill>
              <a:blip r:embed="rId2"/>
              <a:stretch>
                <a:fillRect l="-25050" r="-24847"/>
              </a:stretch>
            </a:blipFill>
          </p:spPr>
        </p:sp>
      </p:grpSp>
      <p:pic>
        <p:nvPicPr>
          <p:cNvPr id="15" name="Picture 14">
            <a:extLst>
              <a:ext uri="{FF2B5EF4-FFF2-40B4-BE49-F238E27FC236}">
                <a16:creationId xmlns:a16="http://schemas.microsoft.com/office/drawing/2014/main" id="{63B06EC8-811A-4C28-ADDD-B63F8FEA224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300" t="4964" b="3188"/>
          <a:stretch/>
        </p:blipFill>
        <p:spPr>
          <a:xfrm>
            <a:off x="3547982" y="2086138"/>
            <a:ext cx="668418" cy="893835"/>
          </a:xfrm>
          <a:prstGeom prst="rect">
            <a:avLst/>
          </a:prstGeom>
        </p:spPr>
      </p:pic>
      <p:sp>
        <p:nvSpPr>
          <p:cNvPr id="160" name="Freeform 29">
            <a:extLst>
              <a:ext uri="{FF2B5EF4-FFF2-40B4-BE49-F238E27FC236}">
                <a16:creationId xmlns:a16="http://schemas.microsoft.com/office/drawing/2014/main" id="{7633AF26-E2A8-415F-AC75-110356A5FA78}"/>
              </a:ext>
            </a:extLst>
          </p:cNvPr>
          <p:cNvSpPr/>
          <p:nvPr/>
        </p:nvSpPr>
        <p:spPr>
          <a:xfrm>
            <a:off x="14159180" y="4347893"/>
            <a:ext cx="289920" cy="222272"/>
          </a:xfrm>
          <a:custGeom>
            <a:avLst/>
            <a:gdLst/>
            <a:ahLst/>
            <a:cxnLst/>
            <a:rect l="l" t="t" r="r" b="b"/>
            <a:pathLst>
              <a:path w="289920" h="222272">
                <a:moveTo>
                  <a:pt x="0" y="0"/>
                </a:moveTo>
                <a:lnTo>
                  <a:pt x="289921" y="0"/>
                </a:lnTo>
                <a:lnTo>
                  <a:pt x="289921" y="222273"/>
                </a:lnTo>
                <a:lnTo>
                  <a:pt x="0" y="222273"/>
                </a:lnTo>
                <a:lnTo>
                  <a:pt x="0" y="0"/>
                </a:lnTo>
                <a:close/>
              </a:path>
            </a:pathLst>
          </a:custGeom>
          <a:blipFill>
            <a:blip r:embed="rId9"/>
            <a:stretch>
              <a:fillRect/>
            </a:stretch>
          </a:blipFill>
        </p:spPr>
        <p:txBody>
          <a:bodyPr/>
          <a:lstStyle/>
          <a:p>
            <a:endParaRPr lang="en-IN" dirty="0"/>
          </a:p>
        </p:txBody>
      </p:sp>
      <p:sp>
        <p:nvSpPr>
          <p:cNvPr id="161" name="Freeform 86">
            <a:extLst>
              <a:ext uri="{FF2B5EF4-FFF2-40B4-BE49-F238E27FC236}">
                <a16:creationId xmlns:a16="http://schemas.microsoft.com/office/drawing/2014/main" id="{E51F16E4-9AB7-4493-BB65-DD2A195C88A5}"/>
              </a:ext>
            </a:extLst>
          </p:cNvPr>
          <p:cNvSpPr/>
          <p:nvPr/>
        </p:nvSpPr>
        <p:spPr>
          <a:xfrm>
            <a:off x="14269510" y="7924010"/>
            <a:ext cx="263344" cy="256096"/>
          </a:xfrm>
          <a:custGeom>
            <a:avLst/>
            <a:gdLst/>
            <a:ahLst/>
            <a:cxnLst/>
            <a:rect l="l" t="t" r="r" b="b"/>
            <a:pathLst>
              <a:path w="263344" h="256096">
                <a:moveTo>
                  <a:pt x="0" y="0"/>
                </a:moveTo>
                <a:lnTo>
                  <a:pt x="263345" y="0"/>
                </a:lnTo>
                <a:lnTo>
                  <a:pt x="263345" y="256096"/>
                </a:lnTo>
                <a:lnTo>
                  <a:pt x="0" y="256096"/>
                </a:lnTo>
                <a:lnTo>
                  <a:pt x="0" y="0"/>
                </a:lnTo>
                <a:close/>
              </a:path>
            </a:pathLst>
          </a:custGeom>
          <a:blipFill>
            <a:blip r:embed="rId13"/>
            <a:stretch>
              <a:fillRect/>
            </a:stretch>
          </a:blipFill>
        </p:spPr>
      </p:sp>
      <p:sp>
        <p:nvSpPr>
          <p:cNvPr id="162" name="Freeform 69">
            <a:extLst>
              <a:ext uri="{FF2B5EF4-FFF2-40B4-BE49-F238E27FC236}">
                <a16:creationId xmlns:a16="http://schemas.microsoft.com/office/drawing/2014/main" id="{344ABF7A-3AF7-434F-9649-41F7A166F297}"/>
              </a:ext>
            </a:extLst>
          </p:cNvPr>
          <p:cNvSpPr/>
          <p:nvPr/>
        </p:nvSpPr>
        <p:spPr>
          <a:xfrm>
            <a:off x="14154378" y="4827126"/>
            <a:ext cx="258512" cy="316496"/>
          </a:xfrm>
          <a:custGeom>
            <a:avLst/>
            <a:gdLst/>
            <a:ahLst/>
            <a:cxnLst/>
            <a:rect l="l" t="t" r="r" b="b"/>
            <a:pathLst>
              <a:path w="258512" h="316496">
                <a:moveTo>
                  <a:pt x="0" y="0"/>
                </a:moveTo>
                <a:lnTo>
                  <a:pt x="258513" y="0"/>
                </a:lnTo>
                <a:lnTo>
                  <a:pt x="258513" y="316496"/>
                </a:lnTo>
                <a:lnTo>
                  <a:pt x="0" y="316496"/>
                </a:lnTo>
                <a:lnTo>
                  <a:pt x="0" y="0"/>
                </a:lnTo>
                <a:close/>
              </a:path>
            </a:pathLst>
          </a:custGeom>
          <a:blipFill>
            <a:blip r:embed="rId11"/>
            <a:stretch>
              <a:fillRect/>
            </a:stretch>
          </a:blipFill>
        </p:spPr>
      </p:sp>
    </p:spTree>
    <p:extLst>
      <p:ext uri="{BB962C8B-B14F-4D97-AF65-F5344CB8AC3E}">
        <p14:creationId xmlns:p14="http://schemas.microsoft.com/office/powerpoint/2010/main" val="4039396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086" cy="10286086"/>
          </a:xfrm>
          <a:custGeom>
            <a:avLst/>
            <a:gdLst/>
            <a:ahLst/>
            <a:cxnLst/>
            <a:rect l="l" t="t" r="r" b="b"/>
            <a:pathLst>
              <a:path w="18287086" h="10286086">
                <a:moveTo>
                  <a:pt x="0" y="0"/>
                </a:moveTo>
                <a:lnTo>
                  <a:pt x="18287086" y="0"/>
                </a:lnTo>
                <a:lnTo>
                  <a:pt x="18287086" y="10286086"/>
                </a:lnTo>
                <a:lnTo>
                  <a:pt x="0" y="10286086"/>
                </a:lnTo>
                <a:lnTo>
                  <a:pt x="0" y="0"/>
                </a:lnTo>
                <a:close/>
              </a:path>
            </a:pathLst>
          </a:custGeom>
          <a:blipFill>
            <a:blip r:embed="rId2"/>
            <a:stretch>
              <a:fillRect l="-625" t="-10021" r="-625" b="-10021"/>
            </a:stretch>
          </a:blipFill>
        </p:spPr>
      </p:sp>
      <p:grpSp>
        <p:nvGrpSpPr>
          <p:cNvPr id="3" name="Group 3"/>
          <p:cNvGrpSpPr/>
          <p:nvPr/>
        </p:nvGrpSpPr>
        <p:grpSpPr>
          <a:xfrm>
            <a:off x="0" y="0"/>
            <a:ext cx="18287086" cy="10659424"/>
            <a:chOff x="0" y="0"/>
            <a:chExt cx="4816780" cy="2807670"/>
          </a:xfrm>
        </p:grpSpPr>
        <p:sp>
          <p:nvSpPr>
            <p:cNvPr id="4" name="Freeform 4"/>
            <p:cNvSpPr/>
            <p:nvPr/>
          </p:nvSpPr>
          <p:spPr>
            <a:xfrm>
              <a:off x="0" y="0"/>
              <a:ext cx="4816780" cy="2807670"/>
            </a:xfrm>
            <a:custGeom>
              <a:avLst/>
              <a:gdLst/>
              <a:ahLst/>
              <a:cxnLst/>
              <a:rect l="l" t="t" r="r" b="b"/>
              <a:pathLst>
                <a:path w="4816780" h="2807670">
                  <a:moveTo>
                    <a:pt x="0" y="0"/>
                  </a:moveTo>
                  <a:lnTo>
                    <a:pt x="4816780" y="0"/>
                  </a:lnTo>
                  <a:lnTo>
                    <a:pt x="4816780" y="2807670"/>
                  </a:lnTo>
                  <a:lnTo>
                    <a:pt x="0" y="2807670"/>
                  </a:lnTo>
                  <a:close/>
                </a:path>
              </a:pathLst>
            </a:custGeom>
            <a:solidFill>
              <a:srgbClr val="050818">
                <a:alpha val="83922"/>
              </a:srgbClr>
            </a:solidFill>
          </p:spPr>
        </p:sp>
        <p:sp>
          <p:nvSpPr>
            <p:cNvPr id="5" name="TextBox 5"/>
            <p:cNvSpPr txBox="1"/>
            <p:nvPr/>
          </p:nvSpPr>
          <p:spPr>
            <a:xfrm>
              <a:off x="0" y="-38100"/>
              <a:ext cx="4816780" cy="2845770"/>
            </a:xfrm>
            <a:prstGeom prst="rect">
              <a:avLst/>
            </a:prstGeom>
          </p:spPr>
          <p:txBody>
            <a:bodyPr lIns="50795" tIns="50795" rIns="50795" bIns="50795" rtlCol="0" anchor="ctr"/>
            <a:lstStyle/>
            <a:p>
              <a:pPr algn="ctr">
                <a:lnSpc>
                  <a:spcPts val="2659"/>
                </a:lnSpc>
                <a:spcBef>
                  <a:spcPct val="0"/>
                </a:spcBef>
              </a:pPr>
              <a:endParaRPr/>
            </a:p>
          </p:txBody>
        </p:sp>
      </p:grpSp>
      <p:sp>
        <p:nvSpPr>
          <p:cNvPr id="7" name="Freeform 7"/>
          <p:cNvSpPr/>
          <p:nvPr/>
        </p:nvSpPr>
        <p:spPr>
          <a:xfrm>
            <a:off x="0" y="0"/>
            <a:ext cx="10438884" cy="10430734"/>
          </a:xfrm>
          <a:custGeom>
            <a:avLst/>
            <a:gdLst/>
            <a:ahLst/>
            <a:cxnLst/>
            <a:rect l="l" t="t" r="r" b="b"/>
            <a:pathLst>
              <a:path w="3059174" h="3026907">
                <a:moveTo>
                  <a:pt x="0" y="0"/>
                </a:moveTo>
                <a:lnTo>
                  <a:pt x="3059174" y="0"/>
                </a:lnTo>
                <a:lnTo>
                  <a:pt x="3059174" y="3026907"/>
                </a:lnTo>
                <a:lnTo>
                  <a:pt x="0" y="3026907"/>
                </a:lnTo>
                <a:close/>
              </a:path>
            </a:pathLst>
          </a:custGeom>
          <a:solidFill>
            <a:srgbClr val="162F56"/>
          </a:solidFill>
        </p:spPr>
      </p:sp>
      <p:grpSp>
        <p:nvGrpSpPr>
          <p:cNvPr id="9" name="Group 9"/>
          <p:cNvGrpSpPr/>
          <p:nvPr/>
        </p:nvGrpSpPr>
        <p:grpSpPr>
          <a:xfrm>
            <a:off x="0" y="0"/>
            <a:ext cx="18287086" cy="10659424"/>
            <a:chOff x="0" y="0"/>
            <a:chExt cx="4816780" cy="2709333"/>
          </a:xfrm>
        </p:grpSpPr>
        <p:sp>
          <p:nvSpPr>
            <p:cNvPr id="10" name="Freeform 10"/>
            <p:cNvSpPr/>
            <p:nvPr/>
          </p:nvSpPr>
          <p:spPr>
            <a:xfrm>
              <a:off x="0" y="0"/>
              <a:ext cx="4816780" cy="2709333"/>
            </a:xfrm>
            <a:custGeom>
              <a:avLst/>
              <a:gdLst/>
              <a:ahLst/>
              <a:cxnLst/>
              <a:rect l="l" t="t" r="r" b="b"/>
              <a:pathLst>
                <a:path w="4816780" h="2709333">
                  <a:moveTo>
                    <a:pt x="0" y="0"/>
                  </a:moveTo>
                  <a:lnTo>
                    <a:pt x="4816780" y="0"/>
                  </a:lnTo>
                  <a:lnTo>
                    <a:pt x="4816780" y="2709333"/>
                  </a:lnTo>
                  <a:lnTo>
                    <a:pt x="0" y="2709333"/>
                  </a:lnTo>
                  <a:close/>
                </a:path>
              </a:pathLst>
            </a:custGeom>
            <a:gradFill rotWithShape="1">
              <a:gsLst>
                <a:gs pos="0">
                  <a:srgbClr val="000000">
                    <a:alpha val="78000"/>
                  </a:srgbClr>
                </a:gs>
                <a:gs pos="100000">
                  <a:srgbClr val="3533CD">
                    <a:alpha val="78000"/>
                  </a:srgbClr>
                </a:gs>
              </a:gsLst>
              <a:lin ang="0"/>
            </a:gradFill>
          </p:spPr>
        </p:sp>
        <p:sp>
          <p:nvSpPr>
            <p:cNvPr id="11" name="TextBox 11"/>
            <p:cNvSpPr txBox="1"/>
            <p:nvPr/>
          </p:nvSpPr>
          <p:spPr>
            <a:xfrm>
              <a:off x="0" y="-47625"/>
              <a:ext cx="4816780" cy="2756958"/>
            </a:xfrm>
            <a:prstGeom prst="rect">
              <a:avLst/>
            </a:prstGeom>
          </p:spPr>
          <p:txBody>
            <a:bodyPr lIns="59371" tIns="59371" rIns="59371" bIns="59371" rtlCol="0" anchor="ctr"/>
            <a:lstStyle/>
            <a:p>
              <a:pPr algn="ctr">
                <a:lnSpc>
                  <a:spcPts val="2781"/>
                </a:lnSpc>
              </a:pPr>
              <a:endParaRPr/>
            </a:p>
          </p:txBody>
        </p:sp>
      </p:grpSp>
      <p:sp>
        <p:nvSpPr>
          <p:cNvPr id="12" name="TextBox 12"/>
          <p:cNvSpPr txBox="1"/>
          <p:nvPr/>
        </p:nvSpPr>
        <p:spPr>
          <a:xfrm>
            <a:off x="967560" y="642819"/>
            <a:ext cx="6312508" cy="1159036"/>
          </a:xfrm>
          <a:prstGeom prst="rect">
            <a:avLst/>
          </a:prstGeom>
        </p:spPr>
        <p:txBody>
          <a:bodyPr lIns="0" tIns="0" rIns="0" bIns="0" rtlCol="0" anchor="t">
            <a:spAutoFit/>
          </a:bodyPr>
          <a:lstStyle/>
          <a:p>
            <a:pPr algn="l">
              <a:lnSpc>
                <a:spcPts val="9557"/>
              </a:lnSpc>
            </a:pPr>
            <a:r>
              <a:rPr lang="en-US" sz="6826" b="1">
                <a:solidFill>
                  <a:srgbClr val="FEB139"/>
                </a:solidFill>
                <a:latin typeface="Montserrat Bold"/>
                <a:ea typeface="Montserrat Bold"/>
                <a:cs typeface="Montserrat Bold"/>
                <a:sym typeface="Montserrat Bold"/>
              </a:rPr>
              <a:t>THANK YOU</a:t>
            </a:r>
          </a:p>
        </p:txBody>
      </p:sp>
      <p:sp>
        <p:nvSpPr>
          <p:cNvPr id="13" name="TextBox 13"/>
          <p:cNvSpPr txBox="1"/>
          <p:nvPr/>
        </p:nvSpPr>
        <p:spPr>
          <a:xfrm>
            <a:off x="974978" y="2109063"/>
            <a:ext cx="9137706" cy="1685409"/>
          </a:xfrm>
          <a:prstGeom prst="rect">
            <a:avLst/>
          </a:prstGeom>
        </p:spPr>
        <p:txBody>
          <a:bodyPr lIns="0" tIns="0" rIns="0" bIns="0" rtlCol="0" anchor="t">
            <a:spAutoFit/>
          </a:bodyPr>
          <a:lstStyle/>
          <a:p>
            <a:pPr marL="0" lvl="0" indent="0" algn="just">
              <a:lnSpc>
                <a:spcPts val="2688"/>
              </a:lnSpc>
              <a:spcBef>
                <a:spcPct val="0"/>
              </a:spcBef>
            </a:pPr>
            <a:r>
              <a:rPr lang="en-US" sz="1920" u="none" strike="noStrike">
                <a:solidFill>
                  <a:srgbClr val="FFFFFF"/>
                </a:solidFill>
                <a:latin typeface="Poppins 1"/>
                <a:ea typeface="Poppins 1"/>
                <a:cs typeface="Poppins 1"/>
                <a:sym typeface="Poppins 1"/>
              </a:rPr>
              <a:t>You will no doubt appreciate that a firm profile of this nature is unlikely to contain every aspect of our approach, methodology and work plan. Whilst we have made sincere attempts, through this profile to communicate all the relevant matters, we will be pleased to have an opportunity to discuss with you to resolve any queries, which you may have.</a:t>
            </a:r>
          </a:p>
        </p:txBody>
      </p:sp>
      <p:sp>
        <p:nvSpPr>
          <p:cNvPr id="14" name="TextBox 14"/>
          <p:cNvSpPr txBox="1"/>
          <p:nvPr/>
        </p:nvSpPr>
        <p:spPr>
          <a:xfrm>
            <a:off x="4624149" y="7819308"/>
            <a:ext cx="1519567" cy="357887"/>
          </a:xfrm>
          <a:prstGeom prst="rect">
            <a:avLst/>
          </a:prstGeom>
        </p:spPr>
        <p:txBody>
          <a:bodyPr lIns="0" tIns="0" rIns="0" bIns="0" rtlCol="0" anchor="t">
            <a:spAutoFit/>
          </a:bodyPr>
          <a:lstStyle/>
          <a:p>
            <a:pPr marL="0" lvl="0" indent="0" algn="ctr">
              <a:lnSpc>
                <a:spcPts val="2848"/>
              </a:lnSpc>
              <a:spcBef>
                <a:spcPct val="0"/>
              </a:spcBef>
            </a:pPr>
            <a:r>
              <a:rPr lang="en-US" sz="2034">
                <a:solidFill>
                  <a:srgbClr val="FFFFFF"/>
                </a:solidFill>
                <a:latin typeface="Poppins 1"/>
                <a:ea typeface="Poppins 1"/>
                <a:cs typeface="Poppins 1"/>
                <a:sym typeface="Poppins 1"/>
              </a:rPr>
              <a:t>Instagram</a:t>
            </a:r>
          </a:p>
        </p:txBody>
      </p:sp>
      <p:sp>
        <p:nvSpPr>
          <p:cNvPr id="15" name="TextBox 15"/>
          <p:cNvSpPr txBox="1"/>
          <p:nvPr/>
        </p:nvSpPr>
        <p:spPr>
          <a:xfrm>
            <a:off x="7758720" y="7819308"/>
            <a:ext cx="1271548" cy="357887"/>
          </a:xfrm>
          <a:prstGeom prst="rect">
            <a:avLst/>
          </a:prstGeom>
        </p:spPr>
        <p:txBody>
          <a:bodyPr lIns="0" tIns="0" rIns="0" bIns="0" rtlCol="0" anchor="t">
            <a:spAutoFit/>
          </a:bodyPr>
          <a:lstStyle/>
          <a:p>
            <a:pPr marL="0" lvl="0" indent="0" algn="ctr">
              <a:lnSpc>
                <a:spcPts val="2848"/>
              </a:lnSpc>
              <a:spcBef>
                <a:spcPct val="0"/>
              </a:spcBef>
            </a:pPr>
            <a:r>
              <a:rPr lang="en-US" sz="2034">
                <a:solidFill>
                  <a:srgbClr val="FFFFFF"/>
                </a:solidFill>
                <a:latin typeface="Poppins 1"/>
                <a:ea typeface="Poppins 1"/>
                <a:cs typeface="Poppins 1"/>
                <a:sym typeface="Poppins 1"/>
              </a:rPr>
              <a:t>Website</a:t>
            </a:r>
          </a:p>
        </p:txBody>
      </p:sp>
      <p:sp>
        <p:nvSpPr>
          <p:cNvPr id="16" name="TextBox 16"/>
          <p:cNvSpPr txBox="1"/>
          <p:nvPr/>
        </p:nvSpPr>
        <p:spPr>
          <a:xfrm>
            <a:off x="1494442" y="7826306"/>
            <a:ext cx="1271548" cy="357887"/>
          </a:xfrm>
          <a:prstGeom prst="rect">
            <a:avLst/>
          </a:prstGeom>
        </p:spPr>
        <p:txBody>
          <a:bodyPr lIns="0" tIns="0" rIns="0" bIns="0" rtlCol="0" anchor="t">
            <a:spAutoFit/>
          </a:bodyPr>
          <a:lstStyle/>
          <a:p>
            <a:pPr marL="0" lvl="0" indent="0" algn="ctr">
              <a:lnSpc>
                <a:spcPts val="2848"/>
              </a:lnSpc>
              <a:spcBef>
                <a:spcPct val="0"/>
              </a:spcBef>
            </a:pPr>
            <a:r>
              <a:rPr lang="en-US" sz="2034">
                <a:solidFill>
                  <a:srgbClr val="FFFFFF"/>
                </a:solidFill>
                <a:latin typeface="Poppins 1"/>
                <a:ea typeface="Poppins 1"/>
                <a:cs typeface="Poppins 1"/>
                <a:sym typeface="Poppins 1"/>
              </a:rPr>
              <a:t>linkedin</a:t>
            </a:r>
          </a:p>
        </p:txBody>
      </p:sp>
      <p:sp>
        <p:nvSpPr>
          <p:cNvPr id="17" name="TextBox 17"/>
          <p:cNvSpPr txBox="1"/>
          <p:nvPr/>
        </p:nvSpPr>
        <p:spPr>
          <a:xfrm>
            <a:off x="967560" y="4440309"/>
            <a:ext cx="4877482" cy="603125"/>
          </a:xfrm>
          <a:prstGeom prst="rect">
            <a:avLst/>
          </a:prstGeom>
        </p:spPr>
        <p:txBody>
          <a:bodyPr lIns="0" tIns="0" rIns="0" bIns="0" rtlCol="0" anchor="t">
            <a:spAutoFit/>
          </a:bodyPr>
          <a:lstStyle/>
          <a:p>
            <a:pPr algn="l">
              <a:lnSpc>
                <a:spcPts val="4955"/>
              </a:lnSpc>
            </a:pPr>
            <a:r>
              <a:rPr lang="en-US" sz="3539" b="1">
                <a:solidFill>
                  <a:srgbClr val="FEB139"/>
                </a:solidFill>
                <a:latin typeface="Montserrat Bold"/>
                <a:ea typeface="Montserrat Bold"/>
                <a:cs typeface="Montserrat Bold"/>
                <a:sym typeface="Montserrat Bold"/>
              </a:rPr>
              <a:t>Connect With Us :</a:t>
            </a:r>
          </a:p>
        </p:txBody>
      </p:sp>
      <p:sp>
        <p:nvSpPr>
          <p:cNvPr id="18" name="Freeform 18"/>
          <p:cNvSpPr/>
          <p:nvPr/>
        </p:nvSpPr>
        <p:spPr>
          <a:xfrm>
            <a:off x="17322857" y="9324838"/>
            <a:ext cx="965144" cy="1164101"/>
          </a:xfrm>
          <a:custGeom>
            <a:avLst/>
            <a:gdLst/>
            <a:ahLst/>
            <a:cxnLst/>
            <a:rect l="l" t="t" r="r" b="b"/>
            <a:pathLst>
              <a:path w="1164101" h="1164101">
                <a:moveTo>
                  <a:pt x="0" y="0"/>
                </a:moveTo>
                <a:lnTo>
                  <a:pt x="1164101" y="0"/>
                </a:lnTo>
                <a:lnTo>
                  <a:pt x="1164101" y="1164101"/>
                </a:lnTo>
                <a:lnTo>
                  <a:pt x="0" y="1164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9" name="Picture 19"/>
          <p:cNvPicPr>
            <a:picLocks noChangeAspect="1"/>
          </p:cNvPicPr>
          <p:nvPr/>
        </p:nvPicPr>
        <p:blipFill>
          <a:blip r:embed="rId5"/>
          <a:stretch>
            <a:fillRect/>
          </a:stretch>
        </p:blipFill>
        <p:spPr>
          <a:xfrm>
            <a:off x="3898255" y="5091666"/>
            <a:ext cx="2772571" cy="2772571"/>
          </a:xfrm>
          <a:prstGeom prst="rect">
            <a:avLst/>
          </a:prstGeom>
        </p:spPr>
      </p:pic>
      <p:pic>
        <p:nvPicPr>
          <p:cNvPr id="20" name="Picture 20"/>
          <p:cNvPicPr>
            <a:picLocks noChangeAspect="1"/>
          </p:cNvPicPr>
          <p:nvPr/>
        </p:nvPicPr>
        <p:blipFill>
          <a:blip r:embed="rId6"/>
          <a:stretch>
            <a:fillRect/>
          </a:stretch>
        </p:blipFill>
        <p:spPr>
          <a:xfrm>
            <a:off x="743930" y="5098664"/>
            <a:ext cx="2772571" cy="2772571"/>
          </a:xfrm>
          <a:prstGeom prst="rect">
            <a:avLst/>
          </a:prstGeom>
        </p:spPr>
      </p:pic>
      <p:pic>
        <p:nvPicPr>
          <p:cNvPr id="21" name="Picture 21"/>
          <p:cNvPicPr>
            <a:picLocks noChangeAspect="1"/>
          </p:cNvPicPr>
          <p:nvPr/>
        </p:nvPicPr>
        <p:blipFill>
          <a:blip r:embed="rId7"/>
          <a:stretch>
            <a:fillRect/>
          </a:stretch>
        </p:blipFill>
        <p:spPr>
          <a:xfrm>
            <a:off x="7051657" y="5090742"/>
            <a:ext cx="2783665" cy="2783665"/>
          </a:xfrm>
          <a:prstGeom prst="rect">
            <a:avLst/>
          </a:prstGeom>
        </p:spPr>
      </p:pic>
      <p:sp>
        <p:nvSpPr>
          <p:cNvPr id="22" name="Freeform 22"/>
          <p:cNvSpPr/>
          <p:nvPr/>
        </p:nvSpPr>
        <p:spPr>
          <a:xfrm>
            <a:off x="11256488" y="6416532"/>
            <a:ext cx="421909" cy="519272"/>
          </a:xfrm>
          <a:custGeom>
            <a:avLst/>
            <a:gdLst/>
            <a:ahLst/>
            <a:cxnLst/>
            <a:rect l="l" t="t" r="r" b="b"/>
            <a:pathLst>
              <a:path w="421909" h="519272">
                <a:moveTo>
                  <a:pt x="0" y="0"/>
                </a:moveTo>
                <a:lnTo>
                  <a:pt x="421908" y="0"/>
                </a:lnTo>
                <a:lnTo>
                  <a:pt x="421908" y="519272"/>
                </a:lnTo>
                <a:lnTo>
                  <a:pt x="0" y="5192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a:off x="11275332" y="7136917"/>
            <a:ext cx="421198" cy="421198"/>
          </a:xfrm>
          <a:custGeom>
            <a:avLst/>
            <a:gdLst/>
            <a:ahLst/>
            <a:cxnLst/>
            <a:rect l="l" t="t" r="r" b="b"/>
            <a:pathLst>
              <a:path w="421198" h="421198">
                <a:moveTo>
                  <a:pt x="0" y="0"/>
                </a:moveTo>
                <a:lnTo>
                  <a:pt x="421198" y="0"/>
                </a:lnTo>
                <a:lnTo>
                  <a:pt x="421198" y="421198"/>
                </a:lnTo>
                <a:lnTo>
                  <a:pt x="0" y="4211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a:off x="11248680" y="7803008"/>
            <a:ext cx="474503" cy="364936"/>
          </a:xfrm>
          <a:custGeom>
            <a:avLst/>
            <a:gdLst/>
            <a:ahLst/>
            <a:cxnLst/>
            <a:rect l="l" t="t" r="r" b="b"/>
            <a:pathLst>
              <a:path w="474503" h="364936">
                <a:moveTo>
                  <a:pt x="0" y="0"/>
                </a:moveTo>
                <a:lnTo>
                  <a:pt x="474503" y="0"/>
                </a:lnTo>
                <a:lnTo>
                  <a:pt x="474503" y="364936"/>
                </a:lnTo>
                <a:lnTo>
                  <a:pt x="0" y="3649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TextBox 25"/>
          <p:cNvSpPr txBox="1"/>
          <p:nvPr/>
        </p:nvSpPr>
        <p:spPr>
          <a:xfrm>
            <a:off x="12015390" y="6904440"/>
            <a:ext cx="4383860" cy="1272755"/>
          </a:xfrm>
          <a:prstGeom prst="rect">
            <a:avLst/>
          </a:prstGeom>
        </p:spPr>
        <p:txBody>
          <a:bodyPr lIns="0" tIns="0" rIns="0" bIns="0" rtlCol="0" anchor="t">
            <a:spAutoFit/>
          </a:bodyPr>
          <a:lstStyle/>
          <a:p>
            <a:pPr algn="l">
              <a:lnSpc>
                <a:spcPts val="5283"/>
              </a:lnSpc>
            </a:pPr>
            <a:r>
              <a:rPr lang="en-US" sz="2668" spc="39">
                <a:solidFill>
                  <a:srgbClr val="FFFFFF"/>
                </a:solidFill>
                <a:latin typeface="Montserrat Classic"/>
                <a:ea typeface="Montserrat Classic"/>
                <a:cs typeface="Montserrat Classic"/>
                <a:sym typeface="Montserrat Classic"/>
              </a:rPr>
              <a:t>+91-95614 60836 neeta@insightadvisors.in </a:t>
            </a:r>
          </a:p>
        </p:txBody>
      </p:sp>
      <p:sp>
        <p:nvSpPr>
          <p:cNvPr id="26" name="TextBox 26"/>
          <p:cNvSpPr txBox="1"/>
          <p:nvPr/>
        </p:nvSpPr>
        <p:spPr>
          <a:xfrm>
            <a:off x="12015390" y="6468412"/>
            <a:ext cx="4234573" cy="405988"/>
          </a:xfrm>
          <a:prstGeom prst="rect">
            <a:avLst/>
          </a:prstGeom>
        </p:spPr>
        <p:txBody>
          <a:bodyPr lIns="0" tIns="0" rIns="0" bIns="0" rtlCol="0" anchor="t">
            <a:spAutoFit/>
          </a:bodyPr>
          <a:lstStyle/>
          <a:p>
            <a:pPr algn="l">
              <a:lnSpc>
                <a:spcPts val="3202"/>
              </a:lnSpc>
            </a:pPr>
            <a:r>
              <a:rPr lang="en-US" sz="2668" b="1" spc="39">
                <a:solidFill>
                  <a:srgbClr val="FFFFFF"/>
                </a:solidFill>
                <a:latin typeface="Montserrat Classic Bold"/>
                <a:ea typeface="Montserrat Classic Bold"/>
                <a:cs typeface="Montserrat Classic Bold"/>
                <a:sym typeface="Montserrat Classic Bold"/>
              </a:rPr>
              <a:t>Neeta Valecha</a:t>
            </a:r>
          </a:p>
        </p:txBody>
      </p:sp>
      <p:pic>
        <p:nvPicPr>
          <p:cNvPr id="27" name="Picture 27"/>
          <p:cNvPicPr>
            <a:picLocks noChangeAspect="1"/>
          </p:cNvPicPr>
          <p:nvPr/>
        </p:nvPicPr>
        <p:blipFill>
          <a:blip r:embed="rId14"/>
          <a:stretch>
            <a:fillRect/>
          </a:stretch>
        </p:blipFill>
        <p:spPr>
          <a:xfrm>
            <a:off x="11772148" y="3315758"/>
            <a:ext cx="2918902" cy="2918902"/>
          </a:xfrm>
          <a:prstGeom prst="rect">
            <a:avLst/>
          </a:prstGeom>
        </p:spPr>
      </p:pic>
      <p:grpSp>
        <p:nvGrpSpPr>
          <p:cNvPr id="28" name="Group 28"/>
          <p:cNvGrpSpPr/>
          <p:nvPr/>
        </p:nvGrpSpPr>
        <p:grpSpPr>
          <a:xfrm>
            <a:off x="11099995" y="1451067"/>
            <a:ext cx="5299255" cy="1679308"/>
            <a:chOff x="0" y="0"/>
            <a:chExt cx="7065673" cy="2239077"/>
          </a:xfrm>
        </p:grpSpPr>
        <p:sp>
          <p:nvSpPr>
            <p:cNvPr id="29" name="Freeform 29"/>
            <p:cNvSpPr/>
            <p:nvPr/>
          </p:nvSpPr>
          <p:spPr>
            <a:xfrm>
              <a:off x="0" y="0"/>
              <a:ext cx="2017019" cy="2239077"/>
            </a:xfrm>
            <a:custGeom>
              <a:avLst/>
              <a:gdLst/>
              <a:ahLst/>
              <a:cxnLst/>
              <a:rect l="l" t="t" r="r" b="b"/>
              <a:pathLst>
                <a:path w="2017019" h="2239077">
                  <a:moveTo>
                    <a:pt x="0" y="0"/>
                  </a:moveTo>
                  <a:lnTo>
                    <a:pt x="2017019" y="0"/>
                  </a:lnTo>
                  <a:lnTo>
                    <a:pt x="2017019" y="2239077"/>
                  </a:lnTo>
                  <a:lnTo>
                    <a:pt x="0" y="2239077"/>
                  </a:lnTo>
                  <a:lnTo>
                    <a:pt x="0" y="0"/>
                  </a:lnTo>
                  <a:close/>
                </a:path>
              </a:pathLst>
            </a:custGeom>
            <a:blipFill>
              <a:blip r:embed="rId15"/>
              <a:stretch>
                <a:fillRect r="-250712"/>
              </a:stretch>
            </a:blipFill>
          </p:spPr>
        </p:sp>
        <p:sp>
          <p:nvSpPr>
            <p:cNvPr id="30" name="Freeform 30"/>
            <p:cNvSpPr/>
            <p:nvPr/>
          </p:nvSpPr>
          <p:spPr>
            <a:xfrm>
              <a:off x="2017019" y="0"/>
              <a:ext cx="5048654" cy="1632054"/>
            </a:xfrm>
            <a:custGeom>
              <a:avLst/>
              <a:gdLst/>
              <a:ahLst/>
              <a:cxnLst/>
              <a:rect l="l" t="t" r="r" b="b"/>
              <a:pathLst>
                <a:path w="5048654" h="1632054">
                  <a:moveTo>
                    <a:pt x="0" y="0"/>
                  </a:moveTo>
                  <a:lnTo>
                    <a:pt x="5048654" y="0"/>
                  </a:lnTo>
                  <a:lnTo>
                    <a:pt x="5048654" y="1632054"/>
                  </a:lnTo>
                  <a:lnTo>
                    <a:pt x="0" y="1632054"/>
                  </a:lnTo>
                  <a:lnTo>
                    <a:pt x="0" y="0"/>
                  </a:lnTo>
                  <a:close/>
                </a:path>
              </a:pathLst>
            </a:custGeom>
            <a:blipFill>
              <a:blip r:embed="rId15"/>
              <a:stretch>
                <a:fillRect l="-39951" r="-163" b="-37193"/>
              </a:stretch>
            </a:blipFill>
          </p:spPr>
        </p:sp>
        <p:sp>
          <p:nvSpPr>
            <p:cNvPr id="31" name="TextBox 31"/>
            <p:cNvSpPr txBox="1"/>
            <p:nvPr/>
          </p:nvSpPr>
          <p:spPr>
            <a:xfrm>
              <a:off x="2127701" y="1584429"/>
              <a:ext cx="4827290" cy="461240"/>
            </a:xfrm>
            <a:prstGeom prst="rect">
              <a:avLst/>
            </a:prstGeom>
          </p:spPr>
          <p:txBody>
            <a:bodyPr lIns="0" tIns="0" rIns="0" bIns="0" rtlCol="0" anchor="t">
              <a:spAutoFit/>
            </a:bodyPr>
            <a:lstStyle/>
            <a:p>
              <a:pPr algn="l">
                <a:lnSpc>
                  <a:spcPts val="2871"/>
                </a:lnSpc>
              </a:pPr>
              <a:r>
                <a:rPr lang="en-US" sz="2050" b="1">
                  <a:solidFill>
                    <a:srgbClr val="FFFFFF"/>
                  </a:solidFill>
                  <a:latin typeface="Aileron Bold"/>
                  <a:ea typeface="Aileron Bold"/>
                  <a:cs typeface="Aileron Bold"/>
                  <a:sym typeface="Aileron Bold"/>
                </a:rPr>
                <a:t>ADVISORS PRIVATE LIMITED</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TotalTime>
  <Words>1248</Words>
  <Application>Microsoft Office PowerPoint</Application>
  <PresentationFormat>Custom</PresentationFormat>
  <Paragraphs>123</Paragraphs>
  <Slides>8</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8</vt:i4>
      </vt:variant>
    </vt:vector>
  </HeadingPairs>
  <TitlesOfParts>
    <vt:vector size="24" baseType="lpstr">
      <vt:lpstr>Poppins 2</vt:lpstr>
      <vt:lpstr>Arial</vt:lpstr>
      <vt:lpstr>Montserrat Italics</vt:lpstr>
      <vt:lpstr>Poppins 1</vt:lpstr>
      <vt:lpstr>League Spartan</vt:lpstr>
      <vt:lpstr>Montserrat Ultra-Bold</vt:lpstr>
      <vt:lpstr>Montserrat</vt:lpstr>
      <vt:lpstr>Canva Sans 1 Bold</vt:lpstr>
      <vt:lpstr>Montserrat Bold</vt:lpstr>
      <vt:lpstr>Montserrat Classic</vt:lpstr>
      <vt:lpstr>Lato Bold</vt:lpstr>
      <vt:lpstr>Poppins</vt:lpstr>
      <vt:lpstr>Calibri</vt:lpstr>
      <vt:lpstr>Aileron Bold</vt:lpstr>
      <vt:lpstr>Montserrat Classic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  IAPL Profile, 2024</dc:title>
  <cp:lastModifiedBy>Dishant Dodiya</cp:lastModifiedBy>
  <cp:revision>26</cp:revision>
  <dcterms:created xsi:type="dcterms:W3CDTF">2006-08-16T00:00:00Z</dcterms:created>
  <dcterms:modified xsi:type="dcterms:W3CDTF">2026-01-02T06:34:50Z</dcterms:modified>
  <dc:identifier>DAFol_-9K3c</dc:identifier>
</cp:coreProperties>
</file>